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03" r:id="rId1"/>
  </p:sldMasterIdLst>
  <p:notesMasterIdLst>
    <p:notesMasterId r:id="rId25"/>
  </p:notesMasterIdLst>
  <p:sldIdLst>
    <p:sldId id="685" r:id="rId2"/>
    <p:sldId id="673" r:id="rId3"/>
    <p:sldId id="686" r:id="rId4"/>
    <p:sldId id="584" r:id="rId5"/>
    <p:sldId id="585" r:id="rId6"/>
    <p:sldId id="687" r:id="rId7"/>
    <p:sldId id="688" r:id="rId8"/>
    <p:sldId id="692" r:id="rId9"/>
    <p:sldId id="693" r:id="rId10"/>
    <p:sldId id="694" r:id="rId11"/>
    <p:sldId id="691" r:id="rId12"/>
    <p:sldId id="589" r:id="rId13"/>
    <p:sldId id="590" r:id="rId14"/>
    <p:sldId id="591" r:id="rId15"/>
    <p:sldId id="695" r:id="rId16"/>
    <p:sldId id="697" r:id="rId17"/>
    <p:sldId id="592" r:id="rId18"/>
    <p:sldId id="701" r:id="rId19"/>
    <p:sldId id="696" r:id="rId20"/>
    <p:sldId id="594" r:id="rId21"/>
    <p:sldId id="700" r:id="rId22"/>
    <p:sldId id="699" r:id="rId23"/>
    <p:sldId id="595" r:id="rId24"/>
  </p:sldIdLst>
  <p:sldSz cx="12192000" cy="6858000"/>
  <p:notesSz cx="6858000" cy="9144000"/>
  <p:defaultTextStyle>
    <a:defPPr marL="0" marR="0" indent="0" algn="l" defTabSz="4572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9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2286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4572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6858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9144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11430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13716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16002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1828800" algn="ctr" defTabSz="1219169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2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521415D9-36F7-43E2-AB2F-B90AF26B5E84}">
      <p14:sectionLst xmlns:p14="http://schemas.microsoft.com/office/powerpoint/2010/main">
        <p14:section name="Module 10.5 REST" id="{296A59FF-DEDC-4515-9E1D-090F9AF58E18}">
          <p14:sldIdLst>
            <p14:sldId id="685"/>
            <p14:sldId id="673"/>
            <p14:sldId id="686"/>
            <p14:sldId id="584"/>
            <p14:sldId id="585"/>
            <p14:sldId id="687"/>
            <p14:sldId id="688"/>
            <p14:sldId id="692"/>
            <p14:sldId id="693"/>
            <p14:sldId id="694"/>
            <p14:sldId id="691"/>
            <p14:sldId id="589"/>
            <p14:sldId id="590"/>
            <p14:sldId id="591"/>
            <p14:sldId id="695"/>
            <p14:sldId id="697"/>
            <p14:sldId id="592"/>
            <p14:sldId id="701"/>
            <p14:sldId id="696"/>
            <p14:sldId id="594"/>
            <p14:sldId id="700"/>
            <p14:sldId id="699"/>
            <p14:sldId id="5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3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A983"/>
    <a:srgbClr val="0A52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8821F2-442F-4F75-A735-687A8518FC9F}" v="19" dt="2023-09-22T02:12:20.08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0" autoAdjust="0"/>
    <p:restoredTop sz="78397" autoAdjust="0"/>
  </p:normalViewPr>
  <p:slideViewPr>
    <p:cSldViewPr snapToGrid="0" snapToObjects="1">
      <p:cViewPr varScale="1">
        <p:scale>
          <a:sx n="90" d="100"/>
          <a:sy n="90" d="100"/>
        </p:scale>
        <p:origin x="690" y="114"/>
      </p:cViewPr>
      <p:guideLst>
        <p:guide orient="horz" pos="2232"/>
        <p:guide pos="3840"/>
      </p:guideLst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93" d="100"/>
        <a:sy n="93" d="100"/>
      </p:scale>
      <p:origin x="0" y="-37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tchell Wand" userId="de9b44c55c049659" providerId="LiveId" clId="{2AE2E1F9-7570-4251-A772-25690A3C6FC3}"/>
    <pc:docChg chg="custSel addSld delSld modSld modSection">
      <pc:chgData name="Mitchell Wand" userId="de9b44c55c049659" providerId="LiveId" clId="{2AE2E1F9-7570-4251-A772-25690A3C6FC3}" dt="2023-02-02T02:34:14.616" v="345" actId="1076"/>
      <pc:docMkLst>
        <pc:docMk/>
      </pc:docMkLst>
      <pc:sldChg chg="delSp modSp mod">
        <pc:chgData name="Mitchell Wand" userId="de9b44c55c049659" providerId="LiveId" clId="{2AE2E1F9-7570-4251-A772-25690A3C6FC3}" dt="2023-02-02T02:27:40.108" v="164" actId="20577"/>
        <pc:sldMkLst>
          <pc:docMk/>
          <pc:sldMk cId="2447365172" sldId="594"/>
        </pc:sldMkLst>
        <pc:spChg chg="mod">
          <ac:chgData name="Mitchell Wand" userId="de9b44c55c049659" providerId="LiveId" clId="{2AE2E1F9-7570-4251-A772-25690A3C6FC3}" dt="2023-02-02T02:27:05.399" v="99" actId="1076"/>
          <ac:spMkLst>
            <pc:docMk/>
            <pc:sldMk cId="2447365172" sldId="594"/>
            <ac:spMk id="2" creationId="{D29A05F6-26E5-0FF8-2887-F4D20E2CDF26}"/>
          </ac:spMkLst>
        </pc:spChg>
        <pc:spChg chg="mod">
          <ac:chgData name="Mitchell Wand" userId="de9b44c55c049659" providerId="LiveId" clId="{2AE2E1F9-7570-4251-A772-25690A3C6FC3}" dt="2023-02-02T02:26:20.723" v="44" actId="20577"/>
          <ac:spMkLst>
            <pc:docMk/>
            <pc:sldMk cId="2447365172" sldId="594"/>
            <ac:spMk id="900" creationId="{00000000-0000-0000-0000-000000000000}"/>
          </ac:spMkLst>
        </pc:spChg>
        <pc:spChg chg="mod">
          <ac:chgData name="Mitchell Wand" userId="de9b44c55c049659" providerId="LiveId" clId="{2AE2E1F9-7570-4251-A772-25690A3C6FC3}" dt="2023-02-02T02:27:40.108" v="164" actId="20577"/>
          <ac:spMkLst>
            <pc:docMk/>
            <pc:sldMk cId="2447365172" sldId="594"/>
            <ac:spMk id="902" creationId="{00000000-0000-0000-0000-000000000000}"/>
          </ac:spMkLst>
        </pc:spChg>
        <pc:spChg chg="del mod">
          <ac:chgData name="Mitchell Wand" userId="de9b44c55c049659" providerId="LiveId" clId="{2AE2E1F9-7570-4251-A772-25690A3C6FC3}" dt="2023-02-02T02:26:26.459" v="45" actId="478"/>
          <ac:spMkLst>
            <pc:docMk/>
            <pc:sldMk cId="2447365172" sldId="594"/>
            <ac:spMk id="903" creationId="{00000000-0000-0000-0000-000000000000}"/>
          </ac:spMkLst>
        </pc:spChg>
      </pc:sldChg>
      <pc:sldChg chg="modSp mod">
        <pc:chgData name="Mitchell Wand" userId="de9b44c55c049659" providerId="LiveId" clId="{2AE2E1F9-7570-4251-A772-25690A3C6FC3}" dt="2023-02-02T02:34:14.616" v="345" actId="1076"/>
        <pc:sldMkLst>
          <pc:docMk/>
          <pc:sldMk cId="3302229861" sldId="595"/>
        </pc:sldMkLst>
        <pc:spChg chg="mod">
          <ac:chgData name="Mitchell Wand" userId="de9b44c55c049659" providerId="LiveId" clId="{2AE2E1F9-7570-4251-A772-25690A3C6FC3}" dt="2023-02-02T02:34:10.699" v="344" actId="14100"/>
          <ac:spMkLst>
            <pc:docMk/>
            <pc:sldMk cId="3302229861" sldId="595"/>
            <ac:spMk id="904" creationId="{00000000-0000-0000-0000-000000000000}"/>
          </ac:spMkLst>
        </pc:spChg>
        <pc:spChg chg="mod">
          <ac:chgData name="Mitchell Wand" userId="de9b44c55c049659" providerId="LiveId" clId="{2AE2E1F9-7570-4251-A772-25690A3C6FC3}" dt="2023-02-02T02:34:14.616" v="345" actId="1076"/>
          <ac:spMkLst>
            <pc:docMk/>
            <pc:sldMk cId="3302229861" sldId="595"/>
            <ac:spMk id="906" creationId="{00000000-0000-0000-0000-000000000000}"/>
          </ac:spMkLst>
        </pc:spChg>
      </pc:sldChg>
      <pc:sldChg chg="del">
        <pc:chgData name="Mitchell Wand" userId="de9b44c55c049659" providerId="LiveId" clId="{2AE2E1F9-7570-4251-A772-25690A3C6FC3}" dt="2023-02-02T02:32:06.400" v="336" actId="2696"/>
        <pc:sldMkLst>
          <pc:docMk/>
          <pc:sldMk cId="1172348478" sldId="698"/>
        </pc:sldMkLst>
      </pc:sldChg>
      <pc:sldChg chg="addSp delSp modSp add mod">
        <pc:chgData name="Mitchell Wand" userId="de9b44c55c049659" providerId="LiveId" clId="{2AE2E1F9-7570-4251-A772-25690A3C6FC3}" dt="2023-02-02T02:33:12.298" v="343" actId="20577"/>
        <pc:sldMkLst>
          <pc:docMk/>
          <pc:sldMk cId="3390601045" sldId="700"/>
        </pc:sldMkLst>
        <pc:spChg chg="del">
          <ac:chgData name="Mitchell Wand" userId="de9b44c55c049659" providerId="LiveId" clId="{2AE2E1F9-7570-4251-A772-25690A3C6FC3}" dt="2023-02-02T02:28:45.430" v="170" actId="478"/>
          <ac:spMkLst>
            <pc:docMk/>
            <pc:sldMk cId="3390601045" sldId="700"/>
            <ac:spMk id="2" creationId="{D29A05F6-26E5-0FF8-2887-F4D20E2CDF26}"/>
          </ac:spMkLst>
        </pc:spChg>
        <pc:spChg chg="add mod">
          <ac:chgData name="Mitchell Wand" userId="de9b44c55c049659" providerId="LiveId" clId="{2AE2E1F9-7570-4251-A772-25690A3C6FC3}" dt="2023-02-02T02:33:12.298" v="343" actId="20577"/>
          <ac:spMkLst>
            <pc:docMk/>
            <pc:sldMk cId="3390601045" sldId="700"/>
            <ac:spMk id="3" creationId="{E4435A1B-2C6B-746C-D63D-F691C940A259}"/>
          </ac:spMkLst>
        </pc:spChg>
        <pc:spChg chg="mod">
          <ac:chgData name="Mitchell Wand" userId="de9b44c55c049659" providerId="LiveId" clId="{2AE2E1F9-7570-4251-A772-25690A3C6FC3}" dt="2023-02-02T02:32:46.454" v="338" actId="255"/>
          <ac:spMkLst>
            <pc:docMk/>
            <pc:sldMk cId="3390601045" sldId="700"/>
            <ac:spMk id="902" creationId="{00000000-0000-0000-0000-000000000000}"/>
          </ac:spMkLst>
        </pc:spChg>
        <pc:spChg chg="mod">
          <ac:chgData name="Mitchell Wand" userId="de9b44c55c049659" providerId="LiveId" clId="{2AE2E1F9-7570-4251-A772-25690A3C6FC3}" dt="2023-02-02T02:30:53.047" v="250" actId="20577"/>
          <ac:spMkLst>
            <pc:docMk/>
            <pc:sldMk cId="3390601045" sldId="700"/>
            <ac:spMk id="903" creationId="{00000000-0000-0000-0000-000000000000}"/>
          </ac:spMkLst>
        </pc:spChg>
      </pc:sldChg>
    </pc:docChg>
  </pc:docChgLst>
  <pc:docChgLst>
    <pc:chgData name="Mitchell Wand" userId="de9b44c55c049659" providerId="LiveId" clId="{A1A2B986-EABD-4D1C-96DB-8BEDE578EAD6}"/>
    <pc:docChg chg="undo custSel addSld modSld sldOrd modSection">
      <pc:chgData name="Mitchell Wand" userId="de9b44c55c049659" providerId="LiveId" clId="{A1A2B986-EABD-4D1C-96DB-8BEDE578EAD6}" dt="2022-10-19T19:11:32.582" v="879" actId="20577"/>
      <pc:docMkLst>
        <pc:docMk/>
      </pc:docMkLst>
      <pc:sldChg chg="modSp mod">
        <pc:chgData name="Mitchell Wand" userId="de9b44c55c049659" providerId="LiveId" clId="{A1A2B986-EABD-4D1C-96DB-8BEDE578EAD6}" dt="2022-10-18T17:32:13.626" v="36" actId="20577"/>
        <pc:sldMkLst>
          <pc:docMk/>
          <pc:sldMk cId="0" sldId="258"/>
        </pc:sldMkLst>
        <pc:spChg chg="mod">
          <ac:chgData name="Mitchell Wand" userId="de9b44c55c049659" providerId="LiveId" clId="{A1A2B986-EABD-4D1C-96DB-8BEDE578EAD6}" dt="2022-10-18T17:31:30.297" v="29" actId="20577"/>
          <ac:spMkLst>
            <pc:docMk/>
            <pc:sldMk cId="0" sldId="258"/>
            <ac:spMk id="176" creationId="{00000000-0000-0000-0000-000000000000}"/>
          </ac:spMkLst>
        </pc:spChg>
        <pc:spChg chg="mod">
          <ac:chgData name="Mitchell Wand" userId="de9b44c55c049659" providerId="LiveId" clId="{A1A2B986-EABD-4D1C-96DB-8BEDE578EAD6}" dt="2022-10-18T17:32:13.626" v="36" actId="20577"/>
          <ac:spMkLst>
            <pc:docMk/>
            <pc:sldMk cId="0" sldId="258"/>
            <ac:spMk id="191" creationId="{00000000-0000-0000-0000-000000000000}"/>
          </ac:spMkLst>
        </pc:spChg>
        <pc:grpChg chg="mod">
          <ac:chgData name="Mitchell Wand" userId="de9b44c55c049659" providerId="LiveId" clId="{A1A2B986-EABD-4D1C-96DB-8BEDE578EAD6}" dt="2022-10-18T17:31:39.148" v="30" actId="1076"/>
          <ac:grpSpMkLst>
            <pc:docMk/>
            <pc:sldMk cId="0" sldId="258"/>
            <ac:grpSpMk id="178" creationId="{00000000-0000-0000-0000-000000000000}"/>
          </ac:grpSpMkLst>
        </pc:grpChg>
        <pc:picChg chg="mod">
          <ac:chgData name="Mitchell Wand" userId="de9b44c55c049659" providerId="LiveId" clId="{A1A2B986-EABD-4D1C-96DB-8BEDE578EAD6}" dt="2022-10-18T17:31:51.389" v="31" actId="1076"/>
          <ac:picMkLst>
            <pc:docMk/>
            <pc:sldMk cId="0" sldId="258"/>
            <ac:picMk id="177" creationId="{00000000-0000-0000-0000-000000000000}"/>
          </ac:picMkLst>
        </pc:picChg>
        <pc:picChg chg="ord">
          <ac:chgData name="Mitchell Wand" userId="de9b44c55c049659" providerId="LiveId" clId="{A1A2B986-EABD-4D1C-96DB-8BEDE578EAD6}" dt="2022-10-18T17:32:06.962" v="32" actId="167"/>
          <ac:picMkLst>
            <pc:docMk/>
            <pc:sldMk cId="0" sldId="258"/>
            <ac:picMk id="192" creationId="{00000000-0000-0000-0000-000000000000}"/>
          </ac:picMkLst>
        </pc:picChg>
      </pc:sldChg>
      <pc:sldChg chg="delSp modSp mod modClrScheme chgLayout">
        <pc:chgData name="Mitchell Wand" userId="de9b44c55c049659" providerId="LiveId" clId="{A1A2B986-EABD-4D1C-96DB-8BEDE578EAD6}" dt="2022-10-18T20:20:37.107" v="834" actId="27636"/>
        <pc:sldMkLst>
          <pc:docMk/>
          <pc:sldMk cId="0" sldId="269"/>
        </pc:sldMkLst>
        <pc:spChg chg="mod ord">
          <ac:chgData name="Mitchell Wand" userId="de9b44c55c049659" providerId="LiveId" clId="{A1A2B986-EABD-4D1C-96DB-8BEDE578EAD6}" dt="2022-10-18T20:20:37.070" v="833" actId="700"/>
          <ac:spMkLst>
            <pc:docMk/>
            <pc:sldMk cId="0" sldId="269"/>
            <ac:spMk id="295" creationId="{00000000-0000-0000-0000-000000000000}"/>
          </ac:spMkLst>
        </pc:spChg>
        <pc:spChg chg="del mod ord">
          <ac:chgData name="Mitchell Wand" userId="de9b44c55c049659" providerId="LiveId" clId="{A1A2B986-EABD-4D1C-96DB-8BEDE578EAD6}" dt="2022-10-18T20:20:37.070" v="833" actId="700"/>
          <ac:spMkLst>
            <pc:docMk/>
            <pc:sldMk cId="0" sldId="269"/>
            <ac:spMk id="296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20:20:37.107" v="834" actId="27636"/>
          <ac:spMkLst>
            <pc:docMk/>
            <pc:sldMk cId="0" sldId="269"/>
            <ac:spMk id="297" creationId="{00000000-0000-0000-0000-000000000000}"/>
          </ac:spMkLst>
        </pc:spChg>
      </pc:sldChg>
      <pc:sldChg chg="addSp modSp mod modClrScheme chgLayout">
        <pc:chgData name="Mitchell Wand" userId="de9b44c55c049659" providerId="LiveId" clId="{A1A2B986-EABD-4D1C-96DB-8BEDE578EAD6}" dt="2022-10-18T20:21:22.226" v="835" actId="700"/>
        <pc:sldMkLst>
          <pc:docMk/>
          <pc:sldMk cId="0" sldId="270"/>
        </pc:sldMkLst>
        <pc:spChg chg="add mod ord">
          <ac:chgData name="Mitchell Wand" userId="de9b44c55c049659" providerId="LiveId" clId="{A1A2B986-EABD-4D1C-96DB-8BEDE578EAD6}" dt="2022-10-18T20:21:22.226" v="835" actId="700"/>
          <ac:spMkLst>
            <pc:docMk/>
            <pc:sldMk cId="0" sldId="270"/>
            <ac:spMk id="2" creationId="{81AE3768-7C44-EB33-0932-E2B39A621622}"/>
          </ac:spMkLst>
        </pc:spChg>
        <pc:spChg chg="mod ord">
          <ac:chgData name="Mitchell Wand" userId="de9b44c55c049659" providerId="LiveId" clId="{A1A2B986-EABD-4D1C-96DB-8BEDE578EAD6}" dt="2022-10-18T20:21:22.226" v="835" actId="700"/>
          <ac:spMkLst>
            <pc:docMk/>
            <pc:sldMk cId="0" sldId="270"/>
            <ac:spMk id="303" creationId="{00000000-0000-0000-0000-000000000000}"/>
          </ac:spMkLst>
        </pc:spChg>
      </pc:sldChg>
      <pc:sldChg chg="addSp delSp modSp mod modAnim chgLayout">
        <pc:chgData name="Mitchell Wand" userId="de9b44c55c049659" providerId="LiveId" clId="{A1A2B986-EABD-4D1C-96DB-8BEDE578EAD6}" dt="2022-10-18T18:06:32.480" v="749"/>
        <pc:sldMkLst>
          <pc:docMk/>
          <pc:sldMk cId="2070542047" sldId="271"/>
        </pc:sldMkLst>
        <pc:spChg chg="add del mod">
          <ac:chgData name="Mitchell Wand" userId="de9b44c55c049659" providerId="LiveId" clId="{A1A2B986-EABD-4D1C-96DB-8BEDE578EAD6}" dt="2022-10-18T18:04:59.809" v="584" actId="478"/>
          <ac:spMkLst>
            <pc:docMk/>
            <pc:sldMk cId="2070542047" sldId="271"/>
            <ac:spMk id="2" creationId="{61FE70DE-4850-F85B-17F9-7E30BF200447}"/>
          </ac:spMkLst>
        </pc:spChg>
        <pc:spChg chg="add del mod">
          <ac:chgData name="Mitchell Wand" userId="de9b44c55c049659" providerId="LiveId" clId="{A1A2B986-EABD-4D1C-96DB-8BEDE578EAD6}" dt="2022-10-18T18:05:07.559" v="586"/>
          <ac:spMkLst>
            <pc:docMk/>
            <pc:sldMk cId="2070542047" sldId="271"/>
            <ac:spMk id="3" creationId="{DFDAB845-A555-400D-613F-CBF6BA6B7050}"/>
          </ac:spMkLst>
        </pc:spChg>
        <pc:spChg chg="add mod">
          <ac:chgData name="Mitchell Wand" userId="de9b44c55c049659" providerId="LiveId" clId="{A1A2B986-EABD-4D1C-96DB-8BEDE578EAD6}" dt="2022-10-18T18:06:07.614" v="748" actId="20577"/>
          <ac:spMkLst>
            <pc:docMk/>
            <pc:sldMk cId="2070542047" sldId="271"/>
            <ac:spMk id="4" creationId="{8D180BD2-75C7-6B35-37E4-D9C9B6C6CF04}"/>
          </ac:spMkLst>
        </pc:spChg>
        <pc:spChg chg="mod ord">
          <ac:chgData name="Mitchell Wand" userId="de9b44c55c049659" providerId="LiveId" clId="{A1A2B986-EABD-4D1C-96DB-8BEDE578EAD6}" dt="2022-10-18T17:34:20.789" v="81" actId="700"/>
          <ac:spMkLst>
            <pc:docMk/>
            <pc:sldMk cId="2070542047" sldId="271"/>
            <ac:spMk id="345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34:20.815" v="82" actId="27636"/>
          <ac:spMkLst>
            <pc:docMk/>
            <pc:sldMk cId="2070542047" sldId="271"/>
            <ac:spMk id="347" creationId="{00000000-0000-0000-0000-000000000000}"/>
          </ac:spMkLst>
        </pc:spChg>
      </pc:sldChg>
      <pc:sldChg chg="addSp delSp modSp mod ord modClrScheme modAnim chgLayout modNotesTx">
        <pc:chgData name="Mitchell Wand" userId="de9b44c55c049659" providerId="LiveId" clId="{A1A2B986-EABD-4D1C-96DB-8BEDE578EAD6}" dt="2022-10-18T17:59:43.971" v="480"/>
        <pc:sldMkLst>
          <pc:docMk/>
          <pc:sldMk cId="2481925388" sldId="272"/>
        </pc:sldMkLst>
        <pc:spChg chg="add mod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8" creationId="{9C4C3E95-60AE-3D99-0B60-0B231596300F}"/>
          </ac:spMkLst>
        </pc:spChg>
        <pc:spChg chg="mod ord">
          <ac:chgData name="Mitchell Wand" userId="de9b44c55c049659" providerId="LiveId" clId="{A1A2B986-EABD-4D1C-96DB-8BEDE578EAD6}" dt="2022-10-18T17:38:14.365" v="359" actId="20577"/>
          <ac:spMkLst>
            <pc:docMk/>
            <pc:sldMk cId="2481925388" sldId="272"/>
            <ac:spMk id="353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35:16.039" v="93" actId="6549"/>
          <ac:spMkLst>
            <pc:docMk/>
            <pc:sldMk cId="2481925388" sldId="272"/>
            <ac:spMk id="354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55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56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57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58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59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60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61" creationId="{00000000-0000-0000-0000-000000000000}"/>
          </ac:spMkLst>
        </pc:spChg>
        <pc:spChg chg="del mod">
          <ac:chgData name="Mitchell Wand" userId="de9b44c55c049659" providerId="LiveId" clId="{A1A2B986-EABD-4D1C-96DB-8BEDE578EAD6}" dt="2022-10-18T17:45:41.277" v="417" actId="478"/>
          <ac:spMkLst>
            <pc:docMk/>
            <pc:sldMk cId="2481925388" sldId="272"/>
            <ac:spMk id="363" creationId="{00000000-0000-0000-0000-000000000000}"/>
          </ac:spMkLst>
        </pc:spChg>
        <pc:spChg chg="del mod topLvl">
          <ac:chgData name="Mitchell Wand" userId="de9b44c55c049659" providerId="LiveId" clId="{A1A2B986-EABD-4D1C-96DB-8BEDE578EAD6}" dt="2022-10-18T17:49:16.204" v="439" actId="478"/>
          <ac:spMkLst>
            <pc:docMk/>
            <pc:sldMk cId="2481925388" sldId="272"/>
            <ac:spMk id="364" creationId="{00000000-0000-0000-0000-000000000000}"/>
          </ac:spMkLst>
        </pc:spChg>
        <pc:spChg chg="del mod topLvl">
          <ac:chgData name="Mitchell Wand" userId="de9b44c55c049659" providerId="LiveId" clId="{A1A2B986-EABD-4D1C-96DB-8BEDE578EAD6}" dt="2022-10-18T17:48:55.600" v="437" actId="478"/>
          <ac:spMkLst>
            <pc:docMk/>
            <pc:sldMk cId="2481925388" sldId="272"/>
            <ac:spMk id="365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8:07.777" v="433" actId="165"/>
          <ac:spMkLst>
            <pc:docMk/>
            <pc:sldMk cId="2481925388" sldId="272"/>
            <ac:spMk id="366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49:43.049" v="442" actId="164"/>
          <ac:spMkLst>
            <pc:docMk/>
            <pc:sldMk cId="2481925388" sldId="272"/>
            <ac:spMk id="368" creationId="{00000000-0000-0000-0000-000000000000}"/>
          </ac:spMkLst>
        </pc:spChg>
        <pc:grpChg chg="add mod">
          <ac:chgData name="Mitchell Wand" userId="de9b44c55c049659" providerId="LiveId" clId="{A1A2B986-EABD-4D1C-96DB-8BEDE578EAD6}" dt="2022-10-18T17:39:32.132" v="369" actId="164"/>
          <ac:grpSpMkLst>
            <pc:docMk/>
            <pc:sldMk cId="2481925388" sldId="272"/>
            <ac:grpSpMk id="2" creationId="{53C54D3A-2E51-3BA3-F296-6A09F8D3AA43}"/>
          </ac:grpSpMkLst>
        </pc:grpChg>
        <pc:grpChg chg="add del mod">
          <ac:chgData name="Mitchell Wand" userId="de9b44c55c049659" providerId="LiveId" clId="{A1A2B986-EABD-4D1C-96DB-8BEDE578EAD6}" dt="2022-10-18T17:47:48.972" v="431" actId="165"/>
          <ac:grpSpMkLst>
            <pc:docMk/>
            <pc:sldMk cId="2481925388" sldId="272"/>
            <ac:grpSpMk id="3" creationId="{2122C611-CC9E-02A0-3C18-ABD13D3E0BCE}"/>
          </ac:grpSpMkLst>
        </pc:grpChg>
        <pc:grpChg chg="add mod">
          <ac:chgData name="Mitchell Wand" userId="de9b44c55c049659" providerId="LiveId" clId="{A1A2B986-EABD-4D1C-96DB-8BEDE578EAD6}" dt="2022-10-18T17:49:43.049" v="442" actId="164"/>
          <ac:grpSpMkLst>
            <pc:docMk/>
            <pc:sldMk cId="2481925388" sldId="272"/>
            <ac:grpSpMk id="10" creationId="{6A6E423C-89EC-EA9C-2525-948F4F7EBFFE}"/>
          </ac:grpSpMkLst>
        </pc:grpChg>
        <pc:grpChg chg="del mod topLvl">
          <ac:chgData name="Mitchell Wand" userId="de9b44c55c049659" providerId="LiveId" clId="{A1A2B986-EABD-4D1C-96DB-8BEDE578EAD6}" dt="2022-10-18T17:48:07.777" v="433" actId="165"/>
          <ac:grpSpMkLst>
            <pc:docMk/>
            <pc:sldMk cId="2481925388" sldId="272"/>
            <ac:grpSpMk id="367" creationId="{00000000-0000-0000-0000-000000000000}"/>
          </ac:grpSpMkLst>
        </pc:grpChg>
        <pc:cxnChg chg="add mod">
          <ac:chgData name="Mitchell Wand" userId="de9b44c55c049659" providerId="LiveId" clId="{A1A2B986-EABD-4D1C-96DB-8BEDE578EAD6}" dt="2022-10-18T17:49:43.049" v="442" actId="164"/>
          <ac:cxnSpMkLst>
            <pc:docMk/>
            <pc:sldMk cId="2481925388" sldId="272"/>
            <ac:cxnSpMk id="4" creationId="{A1A64BDE-5DA1-DE70-7410-DE3B97B6A51F}"/>
          </ac:cxnSpMkLst>
        </pc:cxnChg>
        <pc:cxnChg chg="mod topLvl">
          <ac:chgData name="Mitchell Wand" userId="de9b44c55c049659" providerId="LiveId" clId="{A1A2B986-EABD-4D1C-96DB-8BEDE578EAD6}" dt="2022-10-18T17:49:43.049" v="442" actId="164"/>
          <ac:cxnSpMkLst>
            <pc:docMk/>
            <pc:sldMk cId="2481925388" sldId="272"/>
            <ac:cxnSpMk id="362" creationId="{00000000-0000-0000-0000-000000000000}"/>
          </ac:cxnSpMkLst>
        </pc:cxnChg>
      </pc:sldChg>
      <pc:sldChg chg="addSp delSp modSp mod modClrScheme modAnim chgLayout modNotesTx">
        <pc:chgData name="Mitchell Wand" userId="de9b44c55c049659" providerId="LiveId" clId="{A1A2B986-EABD-4D1C-96DB-8BEDE578EAD6}" dt="2022-10-18T20:24:08.848" v="861" actId="1076"/>
        <pc:sldMkLst>
          <pc:docMk/>
          <pc:sldMk cId="2757196029" sldId="275"/>
        </pc:sldMkLst>
        <pc:spChg chg="add mod">
          <ac:chgData name="Mitchell Wand" userId="de9b44c55c049659" providerId="LiveId" clId="{A1A2B986-EABD-4D1C-96DB-8BEDE578EAD6}" dt="2022-10-18T20:24:08.848" v="861" actId="1076"/>
          <ac:spMkLst>
            <pc:docMk/>
            <pc:sldMk cId="2757196029" sldId="275"/>
            <ac:spMk id="5" creationId="{D758B38F-954E-CC48-6A84-DCB0CD279C63}"/>
          </ac:spMkLst>
        </pc:spChg>
        <pc:spChg chg="mod ord topLvl">
          <ac:chgData name="Mitchell Wand" userId="de9b44c55c049659" providerId="LiveId" clId="{A1A2B986-EABD-4D1C-96DB-8BEDE578EAD6}" dt="2022-10-18T17:55:48.752" v="469" actId="1076"/>
          <ac:spMkLst>
            <pc:docMk/>
            <pc:sldMk cId="2757196029" sldId="275"/>
            <ac:spMk id="384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51:06.238" v="446" actId="700"/>
          <ac:spMkLst>
            <pc:docMk/>
            <pc:sldMk cId="2757196029" sldId="275"/>
            <ac:spMk id="385" creationId="{00000000-0000-0000-0000-000000000000}"/>
          </ac:spMkLst>
        </pc:spChg>
        <pc:spChg chg="del mod ord">
          <ac:chgData name="Mitchell Wand" userId="de9b44c55c049659" providerId="LiveId" clId="{A1A2B986-EABD-4D1C-96DB-8BEDE578EAD6}" dt="2022-10-18T17:51:06.238" v="446" actId="700"/>
          <ac:spMkLst>
            <pc:docMk/>
            <pc:sldMk cId="2757196029" sldId="275"/>
            <ac:spMk id="386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51:06.287" v="447" actId="27636"/>
          <ac:spMkLst>
            <pc:docMk/>
            <pc:sldMk cId="2757196029" sldId="275"/>
            <ac:spMk id="387" creationId="{00000000-0000-0000-0000-000000000000}"/>
          </ac:spMkLst>
        </pc:spChg>
        <pc:spChg chg="mod ord topLvl">
          <ac:chgData name="Mitchell Wand" userId="de9b44c55c049659" providerId="LiveId" clId="{A1A2B986-EABD-4D1C-96DB-8BEDE578EAD6}" dt="2022-10-18T17:55:42.993" v="468" actId="164"/>
          <ac:spMkLst>
            <pc:docMk/>
            <pc:sldMk cId="2757196029" sldId="275"/>
            <ac:spMk id="389" creationId="{00000000-0000-0000-0000-000000000000}"/>
          </ac:spMkLst>
        </pc:spChg>
        <pc:spChg chg="mod topLvl">
          <ac:chgData name="Mitchell Wand" userId="de9b44c55c049659" providerId="LiveId" clId="{A1A2B986-EABD-4D1C-96DB-8BEDE578EAD6}" dt="2022-10-18T17:55:42.993" v="468" actId="164"/>
          <ac:spMkLst>
            <pc:docMk/>
            <pc:sldMk cId="2757196029" sldId="275"/>
            <ac:spMk id="391" creationId="{00000000-0000-0000-0000-000000000000}"/>
          </ac:spMkLst>
        </pc:spChg>
        <pc:grpChg chg="add del mod ord topLvl">
          <ac:chgData name="Mitchell Wand" userId="de9b44c55c049659" providerId="LiveId" clId="{A1A2B986-EABD-4D1C-96DB-8BEDE578EAD6}" dt="2022-10-18T17:54:52.370" v="465" actId="165"/>
          <ac:grpSpMkLst>
            <pc:docMk/>
            <pc:sldMk cId="2757196029" sldId="275"/>
            <ac:grpSpMk id="2" creationId="{25C6A459-C63C-9208-A0B9-276CAB63D125}"/>
          </ac:grpSpMkLst>
        </pc:grpChg>
        <pc:grpChg chg="add del mod">
          <ac:chgData name="Mitchell Wand" userId="de9b44c55c049659" providerId="LiveId" clId="{A1A2B986-EABD-4D1C-96DB-8BEDE578EAD6}" dt="2022-10-18T17:54:11.407" v="459" actId="165"/>
          <ac:grpSpMkLst>
            <pc:docMk/>
            <pc:sldMk cId="2757196029" sldId="275"/>
            <ac:grpSpMk id="3" creationId="{060A23BF-B137-637C-F8EA-AF42793EB21D}"/>
          </ac:grpSpMkLst>
        </pc:grpChg>
        <pc:grpChg chg="add mod">
          <ac:chgData name="Mitchell Wand" userId="de9b44c55c049659" providerId="LiveId" clId="{A1A2B986-EABD-4D1C-96DB-8BEDE578EAD6}" dt="2022-10-18T17:55:42.993" v="468" actId="164"/>
          <ac:grpSpMkLst>
            <pc:docMk/>
            <pc:sldMk cId="2757196029" sldId="275"/>
            <ac:grpSpMk id="4" creationId="{5F6A1A48-7952-A271-DDCB-6BE710C05851}"/>
          </ac:grpSpMkLst>
        </pc:grpChg>
        <pc:graphicFrameChg chg="mod ord topLvl">
          <ac:chgData name="Mitchell Wand" userId="de9b44c55c049659" providerId="LiveId" clId="{A1A2B986-EABD-4D1C-96DB-8BEDE578EAD6}" dt="2022-10-18T17:55:42.993" v="468" actId="164"/>
          <ac:graphicFrameMkLst>
            <pc:docMk/>
            <pc:sldMk cId="2757196029" sldId="275"/>
            <ac:graphicFrameMk id="390" creationId="{00000000-0000-0000-0000-000000000000}"/>
          </ac:graphicFrameMkLst>
        </pc:graphicFrameChg>
      </pc:sldChg>
      <pc:sldChg chg="delSp modSp mod modClrScheme chgLayout">
        <pc:chgData name="Mitchell Wand" userId="de9b44c55c049659" providerId="LiveId" clId="{A1A2B986-EABD-4D1C-96DB-8BEDE578EAD6}" dt="2022-10-18T17:57:08.046" v="478" actId="700"/>
        <pc:sldMkLst>
          <pc:docMk/>
          <pc:sldMk cId="3646951733" sldId="276"/>
        </pc:sldMkLst>
        <pc:spChg chg="mod ord">
          <ac:chgData name="Mitchell Wand" userId="de9b44c55c049659" providerId="LiveId" clId="{A1A2B986-EABD-4D1C-96DB-8BEDE578EAD6}" dt="2022-10-18T17:57:08.046" v="478" actId="700"/>
          <ac:spMkLst>
            <pc:docMk/>
            <pc:sldMk cId="3646951733" sldId="276"/>
            <ac:spMk id="395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57:08.046" v="478" actId="700"/>
          <ac:spMkLst>
            <pc:docMk/>
            <pc:sldMk cId="3646951733" sldId="276"/>
            <ac:spMk id="396" creationId="{00000000-0000-0000-0000-000000000000}"/>
          </ac:spMkLst>
        </pc:spChg>
        <pc:spChg chg="del mod ord">
          <ac:chgData name="Mitchell Wand" userId="de9b44c55c049659" providerId="LiveId" clId="{A1A2B986-EABD-4D1C-96DB-8BEDE578EAD6}" dt="2022-10-18T17:56:43.284" v="474" actId="478"/>
          <ac:spMkLst>
            <pc:docMk/>
            <pc:sldMk cId="3646951733" sldId="276"/>
            <ac:spMk id="397" creationId="{00000000-0000-0000-0000-000000000000}"/>
          </ac:spMkLst>
        </pc:spChg>
      </pc:sldChg>
      <pc:sldChg chg="addSp delSp modSp mod ord modClrScheme chgLayout">
        <pc:chgData name="Mitchell Wand" userId="de9b44c55c049659" providerId="LiveId" clId="{A1A2B986-EABD-4D1C-96DB-8BEDE578EAD6}" dt="2022-10-18T18:08:35.905" v="831" actId="20577"/>
        <pc:sldMkLst>
          <pc:docMk/>
          <pc:sldMk cId="3131274967" sldId="277"/>
        </pc:sldMkLst>
        <pc:spChg chg="add mod">
          <ac:chgData name="Mitchell Wand" userId="de9b44c55c049659" providerId="LiveId" clId="{A1A2B986-EABD-4D1C-96DB-8BEDE578EAD6}" dt="2022-10-18T18:08:35.905" v="831" actId="20577"/>
          <ac:spMkLst>
            <pc:docMk/>
            <pc:sldMk cId="3131274967" sldId="277"/>
            <ac:spMk id="2" creationId="{4C1E39E1-06D0-895B-7582-0ECFB1A210A3}"/>
          </ac:spMkLst>
        </pc:spChg>
        <pc:spChg chg="mod ord">
          <ac:chgData name="Mitchell Wand" userId="de9b44c55c049659" providerId="LiveId" clId="{A1A2B986-EABD-4D1C-96DB-8BEDE578EAD6}" dt="2022-10-18T18:00:27.279" v="483" actId="700"/>
          <ac:spMkLst>
            <pc:docMk/>
            <pc:sldMk cId="3131274967" sldId="277"/>
            <ac:spMk id="401" creationId="{00000000-0000-0000-0000-000000000000}"/>
          </ac:spMkLst>
        </pc:spChg>
        <pc:spChg chg="del mod ord">
          <ac:chgData name="Mitchell Wand" userId="de9b44c55c049659" providerId="LiveId" clId="{A1A2B986-EABD-4D1C-96DB-8BEDE578EAD6}" dt="2022-10-18T18:00:27.279" v="483" actId="700"/>
          <ac:spMkLst>
            <pc:docMk/>
            <pc:sldMk cId="3131274967" sldId="277"/>
            <ac:spMk id="402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8:00:55.448" v="484" actId="27636"/>
          <ac:spMkLst>
            <pc:docMk/>
            <pc:sldMk cId="3131274967" sldId="277"/>
            <ac:spMk id="403" creationId="{00000000-0000-0000-0000-000000000000}"/>
          </ac:spMkLst>
        </pc:spChg>
      </pc:sldChg>
      <pc:sldChg chg="modSp mod modClrScheme chgLayout">
        <pc:chgData name="Mitchell Wand" userId="de9b44c55c049659" providerId="LiveId" clId="{A1A2B986-EABD-4D1C-96DB-8BEDE578EAD6}" dt="2022-10-18T20:18:55.303" v="832" actId="700"/>
        <pc:sldMkLst>
          <pc:docMk/>
          <pc:sldMk cId="158519984" sldId="278"/>
        </pc:sldMkLst>
        <pc:spChg chg="mod ord">
          <ac:chgData name="Mitchell Wand" userId="de9b44c55c049659" providerId="LiveId" clId="{A1A2B986-EABD-4D1C-96DB-8BEDE578EAD6}" dt="2022-10-18T20:18:55.303" v="832" actId="700"/>
          <ac:spMkLst>
            <pc:docMk/>
            <pc:sldMk cId="158519984" sldId="278"/>
            <ac:spMk id="416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20:18:55.303" v="832" actId="700"/>
          <ac:spMkLst>
            <pc:docMk/>
            <pc:sldMk cId="158519984" sldId="278"/>
            <ac:spMk id="417" creationId="{00000000-0000-0000-0000-000000000000}"/>
          </ac:spMkLst>
        </pc:spChg>
      </pc:sldChg>
      <pc:sldChg chg="modSp mod chgLayout">
        <pc:chgData name="Mitchell Wand" userId="de9b44c55c049659" providerId="LiveId" clId="{A1A2B986-EABD-4D1C-96DB-8BEDE578EAD6}" dt="2022-10-18T17:27:22.634" v="6" actId="20577"/>
        <pc:sldMkLst>
          <pc:docMk/>
          <pc:sldMk cId="2566347789" sldId="597"/>
        </pc:sldMkLst>
        <pc:spChg chg="mod ord">
          <ac:chgData name="Mitchell Wand" userId="de9b44c55c049659" providerId="LiveId" clId="{A1A2B986-EABD-4D1C-96DB-8BEDE578EAD6}" dt="2022-10-18T17:27:04.228" v="0" actId="700"/>
          <ac:spMkLst>
            <pc:docMk/>
            <pc:sldMk cId="2566347789" sldId="597"/>
            <ac:spMk id="2" creationId="{C012FBDA-CB5D-50B6-F42C-F5B800F23F24}"/>
          </ac:spMkLst>
        </pc:spChg>
        <pc:spChg chg="mod ord">
          <ac:chgData name="Mitchell Wand" userId="de9b44c55c049659" providerId="LiveId" clId="{A1A2B986-EABD-4D1C-96DB-8BEDE578EAD6}" dt="2022-10-18T17:27:22.634" v="6" actId="20577"/>
          <ac:spMkLst>
            <pc:docMk/>
            <pc:sldMk cId="2566347789" sldId="597"/>
            <ac:spMk id="3" creationId="{F6C89509-5DFD-74A2-8B49-0A89BB8C089D}"/>
          </ac:spMkLst>
        </pc:spChg>
        <pc:spChg chg="mod ord">
          <ac:chgData name="Mitchell Wand" userId="de9b44c55c049659" providerId="LiveId" clId="{A1A2B986-EABD-4D1C-96DB-8BEDE578EAD6}" dt="2022-10-18T17:27:04.228" v="0" actId="700"/>
          <ac:spMkLst>
            <pc:docMk/>
            <pc:sldMk cId="2566347789" sldId="597"/>
            <ac:spMk id="4" creationId="{C201150D-1E0F-8D00-7ED1-8273E969BA53}"/>
          </ac:spMkLst>
        </pc:spChg>
      </pc:sldChg>
      <pc:sldChg chg="modSp mod chgLayout">
        <pc:chgData name="Mitchell Wand" userId="de9b44c55c049659" providerId="LiveId" clId="{A1A2B986-EABD-4D1C-96DB-8BEDE578EAD6}" dt="2022-10-18T17:33:54.622" v="80" actId="20577"/>
        <pc:sldMkLst>
          <pc:docMk/>
          <pc:sldMk cId="1576248794" sldId="598"/>
        </pc:sldMkLst>
        <pc:spChg chg="mod ord">
          <ac:chgData name="Mitchell Wand" userId="de9b44c55c049659" providerId="LiveId" clId="{A1A2B986-EABD-4D1C-96DB-8BEDE578EAD6}" dt="2022-10-18T17:33:54.622" v="80" actId="20577"/>
          <ac:spMkLst>
            <pc:docMk/>
            <pc:sldMk cId="1576248794" sldId="598"/>
            <ac:spMk id="289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33:33.662" v="54" actId="700"/>
          <ac:spMkLst>
            <pc:docMk/>
            <pc:sldMk cId="1576248794" sldId="598"/>
            <ac:spMk id="291" creationId="{00000000-0000-0000-0000-000000000000}"/>
          </ac:spMkLst>
        </pc:spChg>
      </pc:sldChg>
      <pc:sldChg chg="addSp modSp mod">
        <pc:chgData name="Mitchell Wand" userId="de9b44c55c049659" providerId="LiveId" clId="{A1A2B986-EABD-4D1C-96DB-8BEDE578EAD6}" dt="2022-10-18T18:07:18.076" v="757" actId="1076"/>
        <pc:sldMkLst>
          <pc:docMk/>
          <pc:sldMk cId="2404659137" sldId="599"/>
        </pc:sldMkLst>
        <pc:spChg chg="add mod">
          <ac:chgData name="Mitchell Wand" userId="de9b44c55c049659" providerId="LiveId" clId="{A1A2B986-EABD-4D1C-96DB-8BEDE578EAD6}" dt="2022-10-18T18:07:18.076" v="757" actId="1076"/>
          <ac:spMkLst>
            <pc:docMk/>
            <pc:sldMk cId="2404659137" sldId="599"/>
            <ac:spMk id="2" creationId="{EE207EF6-3B12-AA68-17A6-A4EF6B8298B0}"/>
          </ac:spMkLst>
        </pc:spChg>
      </pc:sldChg>
      <pc:sldChg chg="delSp modSp mod modClrScheme chgLayout">
        <pc:chgData name="Mitchell Wand" userId="de9b44c55c049659" providerId="LiveId" clId="{A1A2B986-EABD-4D1C-96DB-8BEDE578EAD6}" dt="2022-10-18T17:32:47.030" v="38" actId="27636"/>
        <pc:sldMkLst>
          <pc:docMk/>
          <pc:sldMk cId="1388552057" sldId="600"/>
        </pc:sldMkLst>
        <pc:spChg chg="del mod ord">
          <ac:chgData name="Mitchell Wand" userId="de9b44c55c049659" providerId="LiveId" clId="{A1A2B986-EABD-4D1C-96DB-8BEDE578EAD6}" dt="2022-10-18T17:32:47.004" v="37" actId="700"/>
          <ac:spMkLst>
            <pc:docMk/>
            <pc:sldMk cId="1388552057" sldId="600"/>
            <ac:spMk id="3" creationId="{9CD6523B-98DA-58BC-A663-CAFFDAEC7FD6}"/>
          </ac:spMkLst>
        </pc:spChg>
        <pc:spChg chg="mod ord">
          <ac:chgData name="Mitchell Wand" userId="de9b44c55c049659" providerId="LiveId" clId="{A1A2B986-EABD-4D1C-96DB-8BEDE578EAD6}" dt="2022-10-18T17:32:47.004" v="37" actId="700"/>
          <ac:spMkLst>
            <pc:docMk/>
            <pc:sldMk cId="1388552057" sldId="600"/>
            <ac:spMk id="197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32:47.030" v="38" actId="27636"/>
          <ac:spMkLst>
            <pc:docMk/>
            <pc:sldMk cId="1388552057" sldId="600"/>
            <ac:spMk id="199" creationId="{00000000-0000-0000-0000-000000000000}"/>
          </ac:spMkLst>
        </pc:spChg>
      </pc:sldChg>
      <pc:sldChg chg="delSp modSp mod modClrScheme chgLayout">
        <pc:chgData name="Mitchell Wand" userId="de9b44c55c049659" providerId="LiveId" clId="{A1A2B986-EABD-4D1C-96DB-8BEDE578EAD6}" dt="2022-10-18T17:33:03.182" v="40" actId="27636"/>
        <pc:sldMkLst>
          <pc:docMk/>
          <pc:sldMk cId="2961792140" sldId="601"/>
        </pc:sldMkLst>
        <pc:spChg chg="mod ord">
          <ac:chgData name="Mitchell Wand" userId="de9b44c55c049659" providerId="LiveId" clId="{A1A2B986-EABD-4D1C-96DB-8BEDE578EAD6}" dt="2022-10-18T17:33:03.157" v="39" actId="700"/>
          <ac:spMkLst>
            <pc:docMk/>
            <pc:sldMk cId="2961792140" sldId="601"/>
            <ac:spMk id="281" creationId="{00000000-0000-0000-0000-000000000000}"/>
          </ac:spMkLst>
        </pc:spChg>
        <pc:spChg chg="del mod ord">
          <ac:chgData name="Mitchell Wand" userId="de9b44c55c049659" providerId="LiveId" clId="{A1A2B986-EABD-4D1C-96DB-8BEDE578EAD6}" dt="2022-10-18T17:33:03.157" v="39" actId="700"/>
          <ac:spMkLst>
            <pc:docMk/>
            <pc:sldMk cId="2961792140" sldId="601"/>
            <ac:spMk id="282" creationId="{00000000-0000-0000-0000-000000000000}"/>
          </ac:spMkLst>
        </pc:spChg>
        <pc:spChg chg="mod ord">
          <ac:chgData name="Mitchell Wand" userId="de9b44c55c049659" providerId="LiveId" clId="{A1A2B986-EABD-4D1C-96DB-8BEDE578EAD6}" dt="2022-10-18T17:33:03.182" v="40" actId="27636"/>
          <ac:spMkLst>
            <pc:docMk/>
            <pc:sldMk cId="2961792140" sldId="601"/>
            <ac:spMk id="283" creationId="{00000000-0000-0000-0000-000000000000}"/>
          </ac:spMkLst>
        </pc:spChg>
      </pc:sldChg>
      <pc:sldChg chg="modSp add mod">
        <pc:chgData name="Mitchell Wand" userId="de9b44c55c049659" providerId="LiveId" clId="{A1A2B986-EABD-4D1C-96DB-8BEDE578EAD6}" dt="2022-10-18T20:22:25.730" v="859" actId="20577"/>
        <pc:sldMkLst>
          <pc:docMk/>
          <pc:sldMk cId="999821593" sldId="602"/>
        </pc:sldMkLst>
        <pc:spChg chg="mod">
          <ac:chgData name="Mitchell Wand" userId="de9b44c55c049659" providerId="LiveId" clId="{A1A2B986-EABD-4D1C-96DB-8BEDE578EAD6}" dt="2022-10-18T20:22:25.730" v="859" actId="20577"/>
          <ac:spMkLst>
            <pc:docMk/>
            <pc:sldMk cId="999821593" sldId="602"/>
            <ac:spMk id="303" creationId="{00000000-0000-0000-0000-000000000000}"/>
          </ac:spMkLst>
        </pc:spChg>
      </pc:sldChg>
      <pc:sldChg chg="addSp delSp modSp new mod modClrScheme chgLayout">
        <pc:chgData name="Mitchell Wand" userId="de9b44c55c049659" providerId="LiveId" clId="{A1A2B986-EABD-4D1C-96DB-8BEDE578EAD6}" dt="2022-10-19T19:11:32.582" v="879" actId="20577"/>
        <pc:sldMkLst>
          <pc:docMk/>
          <pc:sldMk cId="2224137548" sldId="666"/>
        </pc:sldMkLst>
        <pc:spChg chg="del mod ord">
          <ac:chgData name="Mitchell Wand" userId="de9b44c55c049659" providerId="LiveId" clId="{A1A2B986-EABD-4D1C-96DB-8BEDE578EAD6}" dt="2022-10-19T19:11:26.204" v="863" actId="700"/>
          <ac:spMkLst>
            <pc:docMk/>
            <pc:sldMk cId="2224137548" sldId="666"/>
            <ac:spMk id="2" creationId="{09801A3F-E7DA-A197-A341-A3EC914061AA}"/>
          </ac:spMkLst>
        </pc:spChg>
        <pc:spChg chg="del mod ord">
          <ac:chgData name="Mitchell Wand" userId="de9b44c55c049659" providerId="LiveId" clId="{A1A2B986-EABD-4D1C-96DB-8BEDE578EAD6}" dt="2022-10-19T19:11:26.204" v="863" actId="700"/>
          <ac:spMkLst>
            <pc:docMk/>
            <pc:sldMk cId="2224137548" sldId="666"/>
            <ac:spMk id="3" creationId="{17F1E84D-B082-FFB5-9D0D-75E4E0B1B4C7}"/>
          </ac:spMkLst>
        </pc:spChg>
        <pc:spChg chg="del">
          <ac:chgData name="Mitchell Wand" userId="de9b44c55c049659" providerId="LiveId" clId="{A1A2B986-EABD-4D1C-96DB-8BEDE578EAD6}" dt="2022-10-19T19:11:26.204" v="863" actId="700"/>
          <ac:spMkLst>
            <pc:docMk/>
            <pc:sldMk cId="2224137548" sldId="666"/>
            <ac:spMk id="4" creationId="{C0764FE0-625E-0405-2C3C-6EE604988435}"/>
          </ac:spMkLst>
        </pc:spChg>
        <pc:spChg chg="mod ord">
          <ac:chgData name="Mitchell Wand" userId="de9b44c55c049659" providerId="LiveId" clId="{A1A2B986-EABD-4D1C-96DB-8BEDE578EAD6}" dt="2022-10-19T19:11:26.204" v="863" actId="700"/>
          <ac:spMkLst>
            <pc:docMk/>
            <pc:sldMk cId="2224137548" sldId="666"/>
            <ac:spMk id="5" creationId="{53EC8E3F-BEB4-9846-8CAE-C6CCADA0BF99}"/>
          </ac:spMkLst>
        </pc:spChg>
        <pc:spChg chg="add mod ord">
          <ac:chgData name="Mitchell Wand" userId="de9b44c55c049659" providerId="LiveId" clId="{A1A2B986-EABD-4D1C-96DB-8BEDE578EAD6}" dt="2022-10-19T19:11:32.582" v="879" actId="20577"/>
          <ac:spMkLst>
            <pc:docMk/>
            <pc:sldMk cId="2224137548" sldId="666"/>
            <ac:spMk id="6" creationId="{CB8F8EAB-29DA-5AA2-C82A-63D3991F3DA6}"/>
          </ac:spMkLst>
        </pc:spChg>
        <pc:spChg chg="add mod ord">
          <ac:chgData name="Mitchell Wand" userId="de9b44c55c049659" providerId="LiveId" clId="{A1A2B986-EABD-4D1C-96DB-8BEDE578EAD6}" dt="2022-10-19T19:11:26.204" v="863" actId="700"/>
          <ac:spMkLst>
            <pc:docMk/>
            <pc:sldMk cId="2224137548" sldId="666"/>
            <ac:spMk id="7" creationId="{2F99033F-DF4A-E57F-85BD-497384256DEA}"/>
          </ac:spMkLst>
        </pc:spChg>
      </pc:sldChg>
    </pc:docChg>
  </pc:docChgLst>
  <pc:docChgLst>
    <pc:chgData name="Mitchell Wand" userId="de9b44c55c049659" providerId="LiveId" clId="{B88821F2-442F-4F75-A735-687A8518FC9F}"/>
    <pc:docChg chg="undo custSel addSld modSld sldOrd modSection">
      <pc:chgData name="Mitchell Wand" userId="de9b44c55c049659" providerId="LiveId" clId="{B88821F2-442F-4F75-A735-687A8518FC9F}" dt="2023-09-22T03:05:46.505" v="1840" actId="20577"/>
      <pc:docMkLst>
        <pc:docMk/>
      </pc:docMkLst>
      <pc:sldChg chg="modSp">
        <pc:chgData name="Mitchell Wand" userId="de9b44c55c049659" providerId="LiveId" clId="{B88821F2-442F-4F75-A735-687A8518FC9F}" dt="2023-09-22T01:12:41.799" v="1" actId="208"/>
        <pc:sldMkLst>
          <pc:docMk/>
          <pc:sldMk cId="236422256" sldId="585"/>
        </pc:sldMkLst>
        <pc:picChg chg="mod">
          <ac:chgData name="Mitchell Wand" userId="de9b44c55c049659" providerId="LiveId" clId="{B88821F2-442F-4F75-A735-687A8518FC9F}" dt="2023-09-22T01:12:41.799" v="1" actId="208"/>
          <ac:picMkLst>
            <pc:docMk/>
            <pc:sldMk cId="236422256" sldId="585"/>
            <ac:picMk id="1026" creationId="{A55008C4-3291-BC3B-B655-89B57C15DEEC}"/>
          </ac:picMkLst>
        </pc:picChg>
      </pc:sldChg>
      <pc:sldChg chg="addSp delSp modSp mod modNotesTx">
        <pc:chgData name="Mitchell Wand" userId="de9b44c55c049659" providerId="LiveId" clId="{B88821F2-442F-4F75-A735-687A8518FC9F}" dt="2023-09-22T02:21:43.199" v="1287" actId="20577"/>
        <pc:sldMkLst>
          <pc:docMk/>
          <pc:sldMk cId="3707710800" sldId="592"/>
        </pc:sldMkLst>
        <pc:spChg chg="add del">
          <ac:chgData name="Mitchell Wand" userId="de9b44c55c049659" providerId="LiveId" clId="{B88821F2-442F-4F75-A735-687A8518FC9F}" dt="2023-09-22T01:37:11.750" v="535" actId="478"/>
          <ac:spMkLst>
            <pc:docMk/>
            <pc:sldMk cId="3707710800" sldId="592"/>
            <ac:spMk id="2" creationId="{49E7E131-2706-324C-6FA3-372C241C340B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3" creationId="{F26D19B8-8B67-F6E1-7D59-CAEB1788AC7B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5" creationId="{ED1B87FB-2086-705D-7D5E-C3C75D173D9D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6" creationId="{F0877EBD-8D9F-6C43-2BB4-DF6C73384C05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7" creationId="{046E75A0-8DF3-AA41-0DCE-B2702A9AAAFC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8" creationId="{0E871645-C53F-82B6-D0B5-9EE139B6D211}"/>
          </ac:spMkLst>
        </pc:spChg>
        <pc:spChg chg="add del mod">
          <ac:chgData name="Mitchell Wand" userId="de9b44c55c049659" providerId="LiveId" clId="{B88821F2-442F-4F75-A735-687A8518FC9F}" dt="2023-09-22T01:54:51.751" v="616" actId="478"/>
          <ac:spMkLst>
            <pc:docMk/>
            <pc:sldMk cId="3707710800" sldId="592"/>
            <ac:spMk id="9" creationId="{09653D41-76EB-34ED-BE78-FF851C31137A}"/>
          </ac:spMkLst>
        </pc:spChg>
        <pc:spChg chg="add del mod">
          <ac:chgData name="Mitchell Wand" userId="de9b44c55c049659" providerId="LiveId" clId="{B88821F2-442F-4F75-A735-687A8518FC9F}" dt="2023-09-22T01:48:23.240" v="582" actId="478"/>
          <ac:spMkLst>
            <pc:docMk/>
            <pc:sldMk cId="3707710800" sldId="592"/>
            <ac:spMk id="10" creationId="{4B3E1BFC-FBEF-B93B-90F5-EE1AD358971D}"/>
          </ac:spMkLst>
        </pc:spChg>
        <pc:spChg chg="add del mod">
          <ac:chgData name="Mitchell Wand" userId="de9b44c55c049659" providerId="LiveId" clId="{B88821F2-442F-4F75-A735-687A8518FC9F}" dt="2023-09-22T01:48:27.356" v="583" actId="478"/>
          <ac:spMkLst>
            <pc:docMk/>
            <pc:sldMk cId="3707710800" sldId="592"/>
            <ac:spMk id="11" creationId="{64CE440F-B7C2-3A9E-4D7A-D4F727E3E822}"/>
          </ac:spMkLst>
        </pc:spChg>
        <pc:spChg chg="add del mod">
          <ac:chgData name="Mitchell Wand" userId="de9b44c55c049659" providerId="LiveId" clId="{B88821F2-442F-4F75-A735-687A8518FC9F}" dt="2023-09-22T01:48:31.317" v="584" actId="478"/>
          <ac:spMkLst>
            <pc:docMk/>
            <pc:sldMk cId="3707710800" sldId="592"/>
            <ac:spMk id="12" creationId="{598E0A32-E0ED-EF72-C487-0668297C3C7D}"/>
          </ac:spMkLst>
        </pc:spChg>
        <pc:spChg chg="add del mod">
          <ac:chgData name="Mitchell Wand" userId="de9b44c55c049659" providerId="LiveId" clId="{B88821F2-442F-4F75-A735-687A8518FC9F}" dt="2023-09-22T01:48:34.526" v="585" actId="478"/>
          <ac:spMkLst>
            <pc:docMk/>
            <pc:sldMk cId="3707710800" sldId="592"/>
            <ac:spMk id="13" creationId="{50E759FB-E1C5-E183-9CF0-0AD04C898767}"/>
          </ac:spMkLst>
        </pc:spChg>
        <pc:spChg chg="add mod">
          <ac:chgData name="Mitchell Wand" userId="de9b44c55c049659" providerId="LiveId" clId="{B88821F2-442F-4F75-A735-687A8518FC9F}" dt="2023-09-22T01:50:28.367" v="591" actId="14100"/>
          <ac:spMkLst>
            <pc:docMk/>
            <pc:sldMk cId="3707710800" sldId="592"/>
            <ac:spMk id="14" creationId="{B2A561A0-89FD-2664-84F6-522F11888965}"/>
          </ac:spMkLst>
        </pc:spChg>
        <pc:spChg chg="add mod">
          <ac:chgData name="Mitchell Wand" userId="de9b44c55c049659" providerId="LiveId" clId="{B88821F2-442F-4F75-A735-687A8518FC9F}" dt="2023-09-22T01:52:17.381" v="600" actId="12"/>
          <ac:spMkLst>
            <pc:docMk/>
            <pc:sldMk cId="3707710800" sldId="592"/>
            <ac:spMk id="18" creationId="{6D666359-3F5A-FF69-2C4D-49CAD2E5E239}"/>
          </ac:spMkLst>
        </pc:spChg>
        <pc:spChg chg="add mod">
          <ac:chgData name="Mitchell Wand" userId="de9b44c55c049659" providerId="LiveId" clId="{B88821F2-442F-4F75-A735-687A8518FC9F}" dt="2023-09-22T01:54:26.776" v="614" actId="14100"/>
          <ac:spMkLst>
            <pc:docMk/>
            <pc:sldMk cId="3707710800" sldId="592"/>
            <ac:spMk id="21" creationId="{9D63FED5-AFF2-F40B-70FE-6C22AB6E9A57}"/>
          </ac:spMkLst>
        </pc:spChg>
        <pc:spChg chg="mod">
          <ac:chgData name="Mitchell Wand" userId="de9b44c55c049659" providerId="LiveId" clId="{B88821F2-442F-4F75-A735-687A8518FC9F}" dt="2023-09-22T01:55:12.719" v="620" actId="20577"/>
          <ac:spMkLst>
            <pc:docMk/>
            <pc:sldMk cId="3707710800" sldId="592"/>
            <ac:spMk id="885" creationId="{00000000-0000-0000-0000-000000000000}"/>
          </ac:spMkLst>
        </pc:spChg>
        <pc:cxnChg chg="add mod">
          <ac:chgData name="Mitchell Wand" userId="de9b44c55c049659" providerId="LiveId" clId="{B88821F2-442F-4F75-A735-687A8518FC9F}" dt="2023-09-22T01:50:44.598" v="593" actId="14100"/>
          <ac:cxnSpMkLst>
            <pc:docMk/>
            <pc:sldMk cId="3707710800" sldId="592"/>
            <ac:cxnSpMk id="16" creationId="{3956B06C-7175-CE3D-584C-C1572875C273}"/>
          </ac:cxnSpMkLst>
        </pc:cxnChg>
        <pc:cxnChg chg="add">
          <ac:chgData name="Mitchell Wand" userId="de9b44c55c049659" providerId="LiveId" clId="{B88821F2-442F-4F75-A735-687A8518FC9F}" dt="2023-09-22T01:52:33.784" v="601" actId="11529"/>
          <ac:cxnSpMkLst>
            <pc:docMk/>
            <pc:sldMk cId="3707710800" sldId="592"/>
            <ac:cxnSpMk id="20" creationId="{DB73E0AE-CA52-B3F6-2DDE-107C5B010891}"/>
          </ac:cxnSpMkLst>
        </pc:cxnChg>
        <pc:cxnChg chg="add">
          <ac:chgData name="Mitchell Wand" userId="de9b44c55c049659" providerId="LiveId" clId="{B88821F2-442F-4F75-A735-687A8518FC9F}" dt="2023-09-22T01:54:39.416" v="615" actId="11529"/>
          <ac:cxnSpMkLst>
            <pc:docMk/>
            <pc:sldMk cId="3707710800" sldId="592"/>
            <ac:cxnSpMk id="23" creationId="{17CA28F2-B374-3B1F-B79B-AFD3ABECECCC}"/>
          </ac:cxnSpMkLst>
        </pc:cxnChg>
      </pc:sldChg>
      <pc:sldChg chg="modSp mod ord modNotesTx">
        <pc:chgData name="Mitchell Wand" userId="de9b44c55c049659" providerId="LiveId" clId="{B88821F2-442F-4F75-A735-687A8518FC9F}" dt="2023-09-22T02:41:46.135" v="1554" actId="20577"/>
        <pc:sldMkLst>
          <pc:docMk/>
          <pc:sldMk cId="2447365172" sldId="594"/>
        </pc:sldMkLst>
        <pc:spChg chg="mod">
          <ac:chgData name="Mitchell Wand" userId="de9b44c55c049659" providerId="LiveId" clId="{B88821F2-442F-4F75-A735-687A8518FC9F}" dt="2023-09-22T02:39:15.421" v="1437" actId="5793"/>
          <ac:spMkLst>
            <pc:docMk/>
            <pc:sldMk cId="2447365172" sldId="594"/>
            <ac:spMk id="900" creationId="{00000000-0000-0000-0000-000000000000}"/>
          </ac:spMkLst>
        </pc:spChg>
        <pc:spChg chg="mod">
          <ac:chgData name="Mitchell Wand" userId="de9b44c55c049659" providerId="LiveId" clId="{B88821F2-442F-4F75-A735-687A8518FC9F}" dt="2023-09-22T02:41:30.868" v="1553" actId="20577"/>
          <ac:spMkLst>
            <pc:docMk/>
            <pc:sldMk cId="2447365172" sldId="594"/>
            <ac:spMk id="902" creationId="{00000000-0000-0000-0000-000000000000}"/>
          </ac:spMkLst>
        </pc:spChg>
      </pc:sldChg>
      <pc:sldChg chg="modSp add mod">
        <pc:chgData name="Mitchell Wand" userId="de9b44c55c049659" providerId="LiveId" clId="{B88821F2-442F-4F75-A735-687A8518FC9F}" dt="2023-09-22T01:23:30.988" v="202" actId="20577"/>
        <pc:sldMkLst>
          <pc:docMk/>
          <pc:sldMk cId="4169870849" sldId="673"/>
        </pc:sldMkLst>
        <pc:spChg chg="mod">
          <ac:chgData name="Mitchell Wand" userId="de9b44c55c049659" providerId="LiveId" clId="{B88821F2-442F-4F75-A735-687A8518FC9F}" dt="2023-09-22T01:23:30.988" v="202" actId="20577"/>
          <ac:spMkLst>
            <pc:docMk/>
            <pc:sldMk cId="4169870849" sldId="673"/>
            <ac:spMk id="3" creationId="{4D6184A3-C760-1669-8B54-31371DFC36A7}"/>
          </ac:spMkLst>
        </pc:spChg>
      </pc:sldChg>
      <pc:sldChg chg="modSp mod">
        <pc:chgData name="Mitchell Wand" userId="de9b44c55c049659" providerId="LiveId" clId="{B88821F2-442F-4F75-A735-687A8518FC9F}" dt="2023-09-22T01:12:13.225" v="0" actId="20577"/>
        <pc:sldMkLst>
          <pc:docMk/>
          <pc:sldMk cId="2420506016" sldId="685"/>
        </pc:sldMkLst>
        <pc:spChg chg="mod">
          <ac:chgData name="Mitchell Wand" userId="de9b44c55c049659" providerId="LiveId" clId="{B88821F2-442F-4F75-A735-687A8518FC9F}" dt="2023-09-22T01:12:13.225" v="0" actId="20577"/>
          <ac:spMkLst>
            <pc:docMk/>
            <pc:sldMk cId="2420506016" sldId="685"/>
            <ac:spMk id="8" creationId="{5B356C44-32EB-4AC4-94B7-A86895491E70}"/>
          </ac:spMkLst>
        </pc:spChg>
      </pc:sldChg>
      <pc:sldChg chg="modSp mod">
        <pc:chgData name="Mitchell Wand" userId="de9b44c55c049659" providerId="LiveId" clId="{B88821F2-442F-4F75-A735-687A8518FC9F}" dt="2023-09-22T01:13:31.721" v="31" actId="20577"/>
        <pc:sldMkLst>
          <pc:docMk/>
          <pc:sldMk cId="579390469" sldId="687"/>
        </pc:sldMkLst>
        <pc:spChg chg="mod">
          <ac:chgData name="Mitchell Wand" userId="de9b44c55c049659" providerId="LiveId" clId="{B88821F2-442F-4F75-A735-687A8518FC9F}" dt="2023-09-22T01:13:03.219" v="12" actId="20577"/>
          <ac:spMkLst>
            <pc:docMk/>
            <pc:sldMk cId="579390469" sldId="687"/>
            <ac:spMk id="2" creationId="{549071A8-7CDB-AAE5-3A40-1480CA1786F0}"/>
          </ac:spMkLst>
        </pc:spChg>
        <pc:spChg chg="mod">
          <ac:chgData name="Mitchell Wand" userId="de9b44c55c049659" providerId="LiveId" clId="{B88821F2-442F-4F75-A735-687A8518FC9F}" dt="2023-09-22T01:13:31.721" v="31" actId="20577"/>
          <ac:spMkLst>
            <pc:docMk/>
            <pc:sldMk cId="579390469" sldId="687"/>
            <ac:spMk id="3" creationId="{8677E51E-20FD-8C04-F3E3-6E9BF56E7CD6}"/>
          </ac:spMkLst>
        </pc:spChg>
      </pc:sldChg>
      <pc:sldChg chg="modSp mod ord chgLayout">
        <pc:chgData name="Mitchell Wand" userId="de9b44c55c049659" providerId="LiveId" clId="{B88821F2-442F-4F75-A735-687A8518FC9F}" dt="2023-09-22T01:25:48.223" v="214" actId="700"/>
        <pc:sldMkLst>
          <pc:docMk/>
          <pc:sldMk cId="3094861030" sldId="691"/>
        </pc:sldMkLst>
        <pc:spChg chg="mod ord">
          <ac:chgData name="Mitchell Wand" userId="de9b44c55c049659" providerId="LiveId" clId="{B88821F2-442F-4F75-A735-687A8518FC9F}" dt="2023-09-22T01:25:48.223" v="214" actId="700"/>
          <ac:spMkLst>
            <pc:docMk/>
            <pc:sldMk cId="3094861030" sldId="691"/>
            <ac:spMk id="860" creationId="{00000000-0000-0000-0000-000000000000}"/>
          </ac:spMkLst>
        </pc:spChg>
        <pc:spChg chg="mod ord">
          <ac:chgData name="Mitchell Wand" userId="de9b44c55c049659" providerId="LiveId" clId="{B88821F2-442F-4F75-A735-687A8518FC9F}" dt="2023-09-22T01:25:48.223" v="214" actId="700"/>
          <ac:spMkLst>
            <pc:docMk/>
            <pc:sldMk cId="3094861030" sldId="691"/>
            <ac:spMk id="861" creationId="{00000000-0000-0000-0000-000000000000}"/>
          </ac:spMkLst>
        </pc:spChg>
      </pc:sldChg>
      <pc:sldChg chg="modSp mod">
        <pc:chgData name="Mitchell Wand" userId="de9b44c55c049659" providerId="LiveId" clId="{B88821F2-442F-4F75-A735-687A8518FC9F}" dt="2023-09-22T01:25:14.705" v="205" actId="14100"/>
        <pc:sldMkLst>
          <pc:docMk/>
          <pc:sldMk cId="4280697998" sldId="693"/>
        </pc:sldMkLst>
        <pc:spChg chg="mod">
          <ac:chgData name="Mitchell Wand" userId="de9b44c55c049659" providerId="LiveId" clId="{B88821F2-442F-4F75-A735-687A8518FC9F}" dt="2023-09-22T01:25:14.705" v="205" actId="14100"/>
          <ac:spMkLst>
            <pc:docMk/>
            <pc:sldMk cId="4280697998" sldId="693"/>
            <ac:spMk id="3" creationId="{93640766-9111-5284-7177-A5F8636EE00F}"/>
          </ac:spMkLst>
        </pc:spChg>
      </pc:sldChg>
      <pc:sldChg chg="modSp mod modNotesTx">
        <pc:chgData name="Mitchell Wand" userId="de9b44c55c049659" providerId="LiveId" clId="{B88821F2-442F-4F75-A735-687A8518FC9F}" dt="2023-09-22T03:05:46.505" v="1840" actId="20577"/>
        <pc:sldMkLst>
          <pc:docMk/>
          <pc:sldMk cId="2846098467" sldId="694"/>
        </pc:sldMkLst>
        <pc:spChg chg="mod">
          <ac:chgData name="Mitchell Wand" userId="de9b44c55c049659" providerId="LiveId" clId="{B88821F2-442F-4F75-A735-687A8518FC9F}" dt="2023-09-22T03:03:59.486" v="1683" actId="20577"/>
          <ac:spMkLst>
            <pc:docMk/>
            <pc:sldMk cId="2846098467" sldId="694"/>
            <ac:spMk id="3" creationId="{BC8A71BA-215D-DD55-26DB-00DA5DD0389A}"/>
          </ac:spMkLst>
        </pc:spChg>
      </pc:sldChg>
      <pc:sldChg chg="modNotesTx">
        <pc:chgData name="Mitchell Wand" userId="de9b44c55c049659" providerId="LiveId" clId="{B88821F2-442F-4F75-A735-687A8518FC9F}" dt="2023-09-22T01:30:33.681" v="232" actId="20577"/>
        <pc:sldMkLst>
          <pc:docMk/>
          <pc:sldMk cId="2452036878" sldId="695"/>
        </pc:sldMkLst>
      </pc:sldChg>
      <pc:sldChg chg="modNotesTx">
        <pc:chgData name="Mitchell Wand" userId="de9b44c55c049659" providerId="LiveId" clId="{B88821F2-442F-4F75-A735-687A8518FC9F}" dt="2023-09-22T01:33:52.058" v="533" actId="6549"/>
        <pc:sldMkLst>
          <pc:docMk/>
          <pc:sldMk cId="830550122" sldId="697"/>
        </pc:sldMkLst>
      </pc:sldChg>
      <pc:sldChg chg="modNotesTx">
        <pc:chgData name="Mitchell Wand" userId="de9b44c55c049659" providerId="LiveId" clId="{B88821F2-442F-4F75-A735-687A8518FC9F}" dt="2023-09-22T02:23:48.573" v="1391" actId="20577"/>
        <pc:sldMkLst>
          <pc:docMk/>
          <pc:sldMk cId="3945244152" sldId="699"/>
        </pc:sldMkLst>
      </pc:sldChg>
      <pc:sldChg chg="modSp mod ord">
        <pc:chgData name="Mitchell Wand" userId="de9b44c55c049659" providerId="LiveId" clId="{B88821F2-442F-4F75-A735-687A8518FC9F}" dt="2023-09-22T02:43:31.658" v="1657" actId="255"/>
        <pc:sldMkLst>
          <pc:docMk/>
          <pc:sldMk cId="3390601045" sldId="700"/>
        </pc:sldMkLst>
        <pc:spChg chg="mod">
          <ac:chgData name="Mitchell Wand" userId="de9b44c55c049659" providerId="LiveId" clId="{B88821F2-442F-4F75-A735-687A8518FC9F}" dt="2023-09-22T02:43:31.658" v="1657" actId="255"/>
          <ac:spMkLst>
            <pc:docMk/>
            <pc:sldMk cId="3390601045" sldId="700"/>
            <ac:spMk id="902" creationId="{00000000-0000-0000-0000-000000000000}"/>
          </ac:spMkLst>
        </pc:spChg>
      </pc:sldChg>
      <pc:sldChg chg="addSp delSp modSp add mod modNotesTx">
        <pc:chgData name="Mitchell Wand" userId="de9b44c55c049659" providerId="LiveId" clId="{B88821F2-442F-4F75-A735-687A8518FC9F}" dt="2023-09-22T02:22:17.010" v="1288" actId="20577"/>
        <pc:sldMkLst>
          <pc:docMk/>
          <pc:sldMk cId="1502358582" sldId="701"/>
        </pc:sldMkLst>
        <pc:spChg chg="add mod">
          <ac:chgData name="Mitchell Wand" userId="de9b44c55c049659" providerId="LiveId" clId="{B88821F2-442F-4F75-A735-687A8518FC9F}" dt="2023-09-22T01:56:14.258" v="626" actId="767"/>
          <ac:spMkLst>
            <pc:docMk/>
            <pc:sldMk cId="1502358582" sldId="701"/>
            <ac:spMk id="2" creationId="{EE734AD7-63F5-1E82-A6D5-5313318325E0}"/>
          </ac:spMkLst>
        </pc:spChg>
        <pc:spChg chg="add mod">
          <ac:chgData name="Mitchell Wand" userId="de9b44c55c049659" providerId="LiveId" clId="{B88821F2-442F-4F75-A735-687A8518FC9F}" dt="2023-09-22T02:07:36.123" v="801" actId="1076"/>
          <ac:spMkLst>
            <pc:docMk/>
            <pc:sldMk cId="1502358582" sldId="701"/>
            <ac:spMk id="3" creationId="{170FD671-5236-D634-170B-17A6ED9CE0E6}"/>
          </ac:spMkLst>
        </pc:spChg>
        <pc:spChg chg="add mod">
          <ac:chgData name="Mitchell Wand" userId="de9b44c55c049659" providerId="LiveId" clId="{B88821F2-442F-4F75-A735-687A8518FC9F}" dt="2023-09-22T02:11:32.125" v="876" actId="1076"/>
          <ac:spMkLst>
            <pc:docMk/>
            <pc:sldMk cId="1502358582" sldId="701"/>
            <ac:spMk id="7" creationId="{0B0DF9C2-5475-424C-FF62-BAB54C733311}"/>
          </ac:spMkLst>
        </pc:spChg>
        <pc:spChg chg="add mod">
          <ac:chgData name="Mitchell Wand" userId="de9b44c55c049659" providerId="LiveId" clId="{B88821F2-442F-4F75-A735-687A8518FC9F}" dt="2023-09-22T02:15:02.892" v="976" actId="1076"/>
          <ac:spMkLst>
            <pc:docMk/>
            <pc:sldMk cId="1502358582" sldId="701"/>
            <ac:spMk id="10" creationId="{8401E8FD-FDBB-F655-1E38-65C23E6B206F}"/>
          </ac:spMkLst>
        </pc:spChg>
        <pc:spChg chg="add del mod">
          <ac:chgData name="Mitchell Wand" userId="de9b44c55c049659" providerId="LiveId" clId="{B88821F2-442F-4F75-A735-687A8518FC9F}" dt="2023-09-22T02:12:20.082" v="884"/>
          <ac:spMkLst>
            <pc:docMk/>
            <pc:sldMk cId="1502358582" sldId="701"/>
            <ac:spMk id="11" creationId="{745AD18D-F284-FF29-A256-E8300CB1B946}"/>
          </ac:spMkLst>
        </pc:spChg>
        <pc:spChg chg="del">
          <ac:chgData name="Mitchell Wand" userId="de9b44c55c049659" providerId="LiveId" clId="{B88821F2-442F-4F75-A735-687A8518FC9F}" dt="2023-09-22T01:55:43.115" v="624" actId="478"/>
          <ac:spMkLst>
            <pc:docMk/>
            <pc:sldMk cId="1502358582" sldId="701"/>
            <ac:spMk id="21" creationId="{9D63FED5-AFF2-F40B-70FE-6C22AB6E9A57}"/>
          </ac:spMkLst>
        </pc:spChg>
        <pc:spChg chg="mod">
          <ac:chgData name="Mitchell Wand" userId="de9b44c55c049659" providerId="LiveId" clId="{B88821F2-442F-4F75-A735-687A8518FC9F}" dt="2023-09-22T01:55:28.390" v="623" actId="20577"/>
          <ac:spMkLst>
            <pc:docMk/>
            <pc:sldMk cId="1502358582" sldId="701"/>
            <ac:spMk id="885" creationId="{00000000-0000-0000-0000-000000000000}"/>
          </ac:spMkLst>
        </pc:spChg>
        <pc:cxnChg chg="add mod">
          <ac:chgData name="Mitchell Wand" userId="de9b44c55c049659" providerId="LiveId" clId="{B88821F2-442F-4F75-A735-687A8518FC9F}" dt="2023-09-22T02:07:36.123" v="801" actId="1076"/>
          <ac:cxnSpMkLst>
            <pc:docMk/>
            <pc:sldMk cId="1502358582" sldId="701"/>
            <ac:cxnSpMk id="6" creationId="{26C3014B-36A2-9756-73D4-94CE4E6340CF}"/>
          </ac:cxnSpMkLst>
        </pc:cxnChg>
        <pc:cxnChg chg="add">
          <ac:chgData name="Mitchell Wand" userId="de9b44c55c049659" providerId="LiveId" clId="{B88821F2-442F-4F75-A735-687A8518FC9F}" dt="2023-09-22T02:10:34.397" v="872" actId="11529"/>
          <ac:cxnSpMkLst>
            <pc:docMk/>
            <pc:sldMk cId="1502358582" sldId="701"/>
            <ac:cxnSpMk id="9" creationId="{C02B5074-C64E-BA5A-8AE6-774BE3ED5DBA}"/>
          </ac:cxnSpMkLst>
        </pc:cxnChg>
        <pc:cxnChg chg="add">
          <ac:chgData name="Mitchell Wand" userId="de9b44c55c049659" providerId="LiveId" clId="{B88821F2-442F-4F75-A735-687A8518FC9F}" dt="2023-09-22T02:15:15.261" v="977" actId="11529"/>
          <ac:cxnSpMkLst>
            <pc:docMk/>
            <pc:sldMk cId="1502358582" sldId="701"/>
            <ac:cxnSpMk id="13" creationId="{7A6C8F74-32D2-482A-468E-74054E6F5372}"/>
          </ac:cxnSpMkLst>
        </pc:cxnChg>
        <pc:cxnChg chg="del">
          <ac:chgData name="Mitchell Wand" userId="de9b44c55c049659" providerId="LiveId" clId="{B88821F2-442F-4F75-A735-687A8518FC9F}" dt="2023-09-22T01:55:45.193" v="625" actId="478"/>
          <ac:cxnSpMkLst>
            <pc:docMk/>
            <pc:sldMk cId="1502358582" sldId="701"/>
            <ac:cxnSpMk id="23" creationId="{17CA28F2-B374-3B1F-B79B-AFD3ABECECCC}"/>
          </ac:cxnSpMkLst>
        </pc:cxnChg>
      </pc:sldChg>
    </pc:docChg>
  </pc:docChgLst>
  <pc:docChgLst>
    <pc:chgData name="Mitchell Wand" userId="de9b44c55c049659" providerId="LiveId" clId="{F73383E9-5094-4CFC-9B99-1CECF5F2104D}"/>
    <pc:docChg chg="custSel delSld modSld addSection modSection">
      <pc:chgData name="Mitchell Wand" userId="de9b44c55c049659" providerId="LiveId" clId="{F73383E9-5094-4CFC-9B99-1CECF5F2104D}" dt="2022-12-11T22:52:54.162" v="153" actId="17846"/>
      <pc:docMkLst>
        <pc:docMk/>
      </pc:docMkLst>
      <pc:sldChg chg="modSp mod">
        <pc:chgData name="Mitchell Wand" userId="de9b44c55c049659" providerId="LiveId" clId="{F73383E9-5094-4CFC-9B99-1CECF5F2104D}" dt="2022-12-11T22:36:20.464" v="17" actId="255"/>
        <pc:sldMkLst>
          <pc:docMk/>
          <pc:sldMk cId="609960707" sldId="647"/>
        </pc:sldMkLst>
        <pc:spChg chg="mod">
          <ac:chgData name="Mitchell Wand" userId="de9b44c55c049659" providerId="LiveId" clId="{F73383E9-5094-4CFC-9B99-1CECF5F2104D}" dt="2022-12-11T22:36:20.464" v="17" actId="255"/>
          <ac:spMkLst>
            <pc:docMk/>
            <pc:sldMk cId="609960707" sldId="647"/>
            <ac:spMk id="753" creationId="{00000000-0000-0000-0000-000000000000}"/>
          </ac:spMkLst>
        </pc:spChg>
      </pc:sldChg>
      <pc:sldChg chg="modSp mod modClrScheme chgLayout">
        <pc:chgData name="Mitchell Wand" userId="de9b44c55c049659" providerId="LiveId" clId="{F73383E9-5094-4CFC-9B99-1CECF5F2104D}" dt="2022-12-11T22:37:36.248" v="26" actId="27636"/>
        <pc:sldMkLst>
          <pc:docMk/>
          <pc:sldMk cId="3170320201" sldId="648"/>
        </pc:sldMkLst>
        <pc:spChg chg="mod ord">
          <ac:chgData name="Mitchell Wand" userId="de9b44c55c049659" providerId="LiveId" clId="{F73383E9-5094-4CFC-9B99-1CECF5F2104D}" dt="2022-12-11T22:37:36.248" v="26" actId="27636"/>
          <ac:spMkLst>
            <pc:docMk/>
            <pc:sldMk cId="3170320201" sldId="648"/>
            <ac:spMk id="757" creationId="{00000000-0000-0000-0000-000000000000}"/>
          </ac:spMkLst>
        </pc:spChg>
        <pc:spChg chg="mod ord">
          <ac:chgData name="Mitchell Wand" userId="de9b44c55c049659" providerId="LiveId" clId="{F73383E9-5094-4CFC-9B99-1CECF5F2104D}" dt="2022-12-11T22:34:52.061" v="12" actId="700"/>
          <ac:spMkLst>
            <pc:docMk/>
            <pc:sldMk cId="3170320201" sldId="648"/>
            <ac:spMk id="758" creationId="{00000000-0000-0000-0000-000000000000}"/>
          </ac:spMkLst>
        </pc:spChg>
      </pc:sldChg>
      <pc:sldChg chg="modSp mod">
        <pc:chgData name="Mitchell Wand" userId="de9b44c55c049659" providerId="LiveId" clId="{F73383E9-5094-4CFC-9B99-1CECF5F2104D}" dt="2022-12-11T22:31:30.655" v="4" actId="20577"/>
        <pc:sldMkLst>
          <pc:docMk/>
          <pc:sldMk cId="3423953853" sldId="652"/>
        </pc:sldMkLst>
        <pc:spChg chg="mod">
          <ac:chgData name="Mitchell Wand" userId="de9b44c55c049659" providerId="LiveId" clId="{F73383E9-5094-4CFC-9B99-1CECF5F2104D}" dt="2022-12-11T22:31:30.655" v="4" actId="20577"/>
          <ac:spMkLst>
            <pc:docMk/>
            <pc:sldMk cId="3423953853" sldId="652"/>
            <ac:spMk id="3" creationId="{D145218C-6BDC-0869-7E05-77E45622A818}"/>
          </ac:spMkLst>
        </pc:spChg>
      </pc:sldChg>
      <pc:sldChg chg="modSp mod chgLayout">
        <pc:chgData name="Mitchell Wand" userId="de9b44c55c049659" providerId="LiveId" clId="{F73383E9-5094-4CFC-9B99-1CECF5F2104D}" dt="2022-12-11T22:34:26.972" v="8" actId="700"/>
        <pc:sldMkLst>
          <pc:docMk/>
          <pc:sldMk cId="2528650462" sldId="654"/>
        </pc:sldMkLst>
        <pc:spChg chg="mod ord">
          <ac:chgData name="Mitchell Wand" userId="de9b44c55c049659" providerId="LiveId" clId="{F73383E9-5094-4CFC-9B99-1CECF5F2104D}" dt="2022-12-11T22:34:26.972" v="8" actId="700"/>
          <ac:spMkLst>
            <pc:docMk/>
            <pc:sldMk cId="2528650462" sldId="654"/>
            <ac:spMk id="2" creationId="{2530F2ED-C09C-6A0C-1009-7483A2DED6F5}"/>
          </ac:spMkLst>
        </pc:spChg>
        <pc:spChg chg="mod ord">
          <ac:chgData name="Mitchell Wand" userId="de9b44c55c049659" providerId="LiveId" clId="{F73383E9-5094-4CFC-9B99-1CECF5F2104D}" dt="2022-12-11T22:34:26.972" v="8" actId="700"/>
          <ac:spMkLst>
            <pc:docMk/>
            <pc:sldMk cId="2528650462" sldId="654"/>
            <ac:spMk id="3" creationId="{650D45A0-4CFF-48A5-F1B6-687CA80779F5}"/>
          </ac:spMkLst>
        </pc:spChg>
        <pc:spChg chg="mod ord">
          <ac:chgData name="Mitchell Wand" userId="de9b44c55c049659" providerId="LiveId" clId="{F73383E9-5094-4CFC-9B99-1CECF5F2104D}" dt="2022-12-11T22:34:26.972" v="8" actId="700"/>
          <ac:spMkLst>
            <pc:docMk/>
            <pc:sldMk cId="2528650462" sldId="654"/>
            <ac:spMk id="4" creationId="{10075908-39A9-FF86-F4DF-D58F6B737970}"/>
          </ac:spMkLst>
        </pc:spChg>
      </pc:sldChg>
      <pc:sldChg chg="addSp modSp mod modAnim">
        <pc:chgData name="Mitchell Wand" userId="de9b44c55c049659" providerId="LiveId" clId="{F73383E9-5094-4CFC-9B99-1CECF5F2104D}" dt="2022-12-11T22:40:03.814" v="38" actId="1076"/>
        <pc:sldMkLst>
          <pc:docMk/>
          <pc:sldMk cId="3466678949" sldId="659"/>
        </pc:sldMkLst>
        <pc:spChg chg="mod">
          <ac:chgData name="Mitchell Wand" userId="de9b44c55c049659" providerId="LiveId" clId="{F73383E9-5094-4CFC-9B99-1CECF5F2104D}" dt="2022-12-11T22:39:14.475" v="36" actId="6549"/>
          <ac:spMkLst>
            <pc:docMk/>
            <pc:sldMk cId="3466678949" sldId="659"/>
            <ac:spMk id="368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39:54.333" v="37" actId="164"/>
          <ac:spMkLst>
            <pc:docMk/>
            <pc:sldMk cId="3466678949" sldId="659"/>
            <ac:spMk id="477" creationId="{00000000-0000-0000-0000-000000000000}"/>
          </ac:spMkLst>
        </pc:spChg>
        <pc:grpChg chg="add mod">
          <ac:chgData name="Mitchell Wand" userId="de9b44c55c049659" providerId="LiveId" clId="{F73383E9-5094-4CFC-9B99-1CECF5F2104D}" dt="2022-12-11T22:40:03.814" v="38" actId="1076"/>
          <ac:grpSpMkLst>
            <pc:docMk/>
            <pc:sldMk cId="3466678949" sldId="659"/>
            <ac:grpSpMk id="2" creationId="{CAB64D3C-C966-BFE3-8147-09AAE266F3AF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43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46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49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52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55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58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61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64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67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70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73" creationId="{00000000-0000-0000-0000-000000000000}"/>
          </ac:grpSpMkLst>
        </pc:grpChg>
        <pc:grpChg chg="mod">
          <ac:chgData name="Mitchell Wand" userId="de9b44c55c049659" providerId="LiveId" clId="{F73383E9-5094-4CFC-9B99-1CECF5F2104D}" dt="2022-12-11T22:39:54.333" v="37" actId="164"/>
          <ac:grpSpMkLst>
            <pc:docMk/>
            <pc:sldMk cId="3466678949" sldId="659"/>
            <ac:grpSpMk id="476" creationId="{00000000-0000-0000-0000-000000000000}"/>
          </ac:grpSpMkLst>
        </pc:grpChg>
      </pc:sldChg>
      <pc:sldChg chg="addSp delSp modSp mod modClrScheme chgLayout">
        <pc:chgData name="Mitchell Wand" userId="de9b44c55c049659" providerId="LiveId" clId="{F73383E9-5094-4CFC-9B99-1CECF5F2104D}" dt="2022-12-11T22:44:29.928" v="58" actId="27636"/>
        <pc:sldMkLst>
          <pc:docMk/>
          <pc:sldMk cId="1849435347" sldId="660"/>
        </pc:sldMkLst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79" creationId="{00000000-0000-0000-0000-000000000000}"/>
          </ac:spMkLst>
        </pc:spChg>
        <pc:spChg chg="mod ord">
          <ac:chgData name="Mitchell Wand" userId="de9b44c55c049659" providerId="LiveId" clId="{F73383E9-5094-4CFC-9B99-1CECF5F2104D}" dt="2022-12-11T22:40:46.177" v="43" actId="27636"/>
          <ac:spMkLst>
            <pc:docMk/>
            <pc:sldMk cId="1849435347" sldId="660"/>
            <ac:spMk id="580" creationId="{00000000-0000-0000-0000-000000000000}"/>
          </ac:spMkLst>
        </pc:spChg>
        <pc:spChg chg="del mod ord">
          <ac:chgData name="Mitchell Wand" userId="de9b44c55c049659" providerId="LiveId" clId="{F73383E9-5094-4CFC-9B99-1CECF5F2104D}" dt="2022-12-11T22:40:28.046" v="40" actId="700"/>
          <ac:spMkLst>
            <pc:docMk/>
            <pc:sldMk cId="1849435347" sldId="660"/>
            <ac:spMk id="581" creationId="{00000000-0000-0000-0000-000000000000}"/>
          </ac:spMkLst>
        </pc:spChg>
        <pc:spChg chg="mod ord">
          <ac:chgData name="Mitchell Wand" userId="de9b44c55c049659" providerId="LiveId" clId="{F73383E9-5094-4CFC-9B99-1CECF5F2104D}" dt="2022-12-11T22:44:29.928" v="58" actId="27636"/>
          <ac:spMkLst>
            <pc:docMk/>
            <pc:sldMk cId="1849435347" sldId="660"/>
            <ac:spMk id="582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3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4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5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6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7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8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89" creationId="{00000000-0000-0000-0000-000000000000}"/>
          </ac:spMkLst>
        </pc:spChg>
        <pc:spChg chg="mod">
          <ac:chgData name="Mitchell Wand" userId="de9b44c55c049659" providerId="LiveId" clId="{F73383E9-5094-4CFC-9B99-1CECF5F2104D}" dt="2022-12-11T22:41:09.269" v="44" actId="164"/>
          <ac:spMkLst>
            <pc:docMk/>
            <pc:sldMk cId="1849435347" sldId="660"/>
            <ac:spMk id="590" creationId="{00000000-0000-0000-0000-000000000000}"/>
          </ac:spMkLst>
        </pc:spChg>
        <pc:grpChg chg="add del mod">
          <ac:chgData name="Mitchell Wand" userId="de9b44c55c049659" providerId="LiveId" clId="{F73383E9-5094-4CFC-9B99-1CECF5F2104D}" dt="2022-12-11T22:44:18.487" v="56" actId="478"/>
          <ac:grpSpMkLst>
            <pc:docMk/>
            <pc:sldMk cId="1849435347" sldId="660"/>
            <ac:grpSpMk id="2" creationId="{CE946B20-8AE6-0782-7288-FB42655DC443}"/>
          </ac:grpSpMkLst>
        </pc:grpChg>
      </pc:sldChg>
      <pc:sldChg chg="delSp modSp mod modClrScheme chgLayout modNotesTx">
        <pc:chgData name="Mitchell Wand" userId="de9b44c55c049659" providerId="LiveId" clId="{F73383E9-5094-4CFC-9B99-1CECF5F2104D}" dt="2022-12-11T22:46:34.189" v="120" actId="20577"/>
        <pc:sldMkLst>
          <pc:docMk/>
          <pc:sldMk cId="3960731311" sldId="661"/>
        </pc:sldMkLst>
        <pc:spChg chg="mod ord">
          <ac:chgData name="Mitchell Wand" userId="de9b44c55c049659" providerId="LiveId" clId="{F73383E9-5094-4CFC-9B99-1CECF5F2104D}" dt="2022-12-11T22:42:16.230" v="53" actId="27636"/>
          <ac:spMkLst>
            <pc:docMk/>
            <pc:sldMk cId="3960731311" sldId="661"/>
            <ac:spMk id="594" creationId="{00000000-0000-0000-0000-000000000000}"/>
          </ac:spMkLst>
        </pc:spChg>
        <pc:spChg chg="del mod ord">
          <ac:chgData name="Mitchell Wand" userId="de9b44c55c049659" providerId="LiveId" clId="{F73383E9-5094-4CFC-9B99-1CECF5F2104D}" dt="2022-12-11T22:42:00.593" v="50" actId="700"/>
          <ac:spMkLst>
            <pc:docMk/>
            <pc:sldMk cId="3960731311" sldId="661"/>
            <ac:spMk id="595" creationId="{00000000-0000-0000-0000-000000000000}"/>
          </ac:spMkLst>
        </pc:spChg>
        <pc:spChg chg="mod ord">
          <ac:chgData name="Mitchell Wand" userId="de9b44c55c049659" providerId="LiveId" clId="{F73383E9-5094-4CFC-9B99-1CECF5F2104D}" dt="2022-12-11T22:46:34.189" v="120" actId="20577"/>
          <ac:spMkLst>
            <pc:docMk/>
            <pc:sldMk cId="3960731311" sldId="661"/>
            <ac:spMk id="596" creationId="{00000000-0000-0000-0000-000000000000}"/>
          </ac:spMkLst>
        </pc:spChg>
      </pc:sldChg>
      <pc:sldChg chg="addSp delSp modSp mod modClrScheme chgLayout">
        <pc:chgData name="Mitchell Wand" userId="de9b44c55c049659" providerId="LiveId" clId="{F73383E9-5094-4CFC-9B99-1CECF5F2104D}" dt="2022-12-11T22:51:24.184" v="151" actId="478"/>
        <pc:sldMkLst>
          <pc:docMk/>
          <pc:sldMk cId="1699180941" sldId="662"/>
        </pc:sldMkLst>
        <pc:spChg chg="add del mod">
          <ac:chgData name="Mitchell Wand" userId="de9b44c55c049659" providerId="LiveId" clId="{F73383E9-5094-4CFC-9B99-1CECF5F2104D}" dt="2022-12-11T22:48:33.946" v="127" actId="478"/>
          <ac:spMkLst>
            <pc:docMk/>
            <pc:sldMk cId="1699180941" sldId="662"/>
            <ac:spMk id="3" creationId="{985AB66C-A8B0-3956-11C5-BCD99CEAD7C8}"/>
          </ac:spMkLst>
        </pc:spChg>
        <pc:spChg chg="mod ord">
          <ac:chgData name="Mitchell Wand" userId="de9b44c55c049659" providerId="LiveId" clId="{F73383E9-5094-4CFC-9B99-1CECF5F2104D}" dt="2022-12-11T22:47:08.209" v="122" actId="255"/>
          <ac:spMkLst>
            <pc:docMk/>
            <pc:sldMk cId="1699180941" sldId="662"/>
            <ac:spMk id="600" creationId="{00000000-0000-0000-0000-000000000000}"/>
          </ac:spMkLst>
        </pc:spChg>
        <pc:spChg chg="del mod ord">
          <ac:chgData name="Mitchell Wand" userId="de9b44c55c049659" providerId="LiveId" clId="{F73383E9-5094-4CFC-9B99-1CECF5F2104D}" dt="2022-12-11T22:42:35.029" v="54" actId="700"/>
          <ac:spMkLst>
            <pc:docMk/>
            <pc:sldMk cId="1699180941" sldId="662"/>
            <ac:spMk id="601" creationId="{00000000-0000-0000-0000-000000000000}"/>
          </ac:spMkLst>
        </pc:spChg>
        <pc:spChg chg="del mod ord">
          <ac:chgData name="Mitchell Wand" userId="de9b44c55c049659" providerId="LiveId" clId="{F73383E9-5094-4CFC-9B99-1CECF5F2104D}" dt="2022-12-11T22:46:51.695" v="121" actId="478"/>
          <ac:spMkLst>
            <pc:docMk/>
            <pc:sldMk cId="1699180941" sldId="662"/>
            <ac:spMk id="602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8:13.464" v="126" actId="165"/>
          <ac:spMkLst>
            <pc:docMk/>
            <pc:sldMk cId="1699180941" sldId="662"/>
            <ac:spMk id="603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9:53.815" v="137" actId="14100"/>
          <ac:spMkLst>
            <pc:docMk/>
            <pc:sldMk cId="1699180941" sldId="662"/>
            <ac:spMk id="604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8:13.464" v="126" actId="165"/>
          <ac:spMkLst>
            <pc:docMk/>
            <pc:sldMk cId="1699180941" sldId="662"/>
            <ac:spMk id="605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8:13.464" v="126" actId="165"/>
          <ac:spMkLst>
            <pc:docMk/>
            <pc:sldMk cId="1699180941" sldId="662"/>
            <ac:spMk id="606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54.835" v="147" actId="1076"/>
          <ac:spMkLst>
            <pc:docMk/>
            <pc:sldMk cId="1699180941" sldId="662"/>
            <ac:spMk id="607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8:13.464" v="126" actId="165"/>
          <ac:spMkLst>
            <pc:docMk/>
            <pc:sldMk cId="1699180941" sldId="662"/>
            <ac:spMk id="608" creationId="{00000000-0000-0000-0000-000000000000}"/>
          </ac:spMkLst>
        </pc:spChg>
        <pc:spChg chg="del mod topLvl">
          <ac:chgData name="Mitchell Wand" userId="de9b44c55c049659" providerId="LiveId" clId="{F73383E9-5094-4CFC-9B99-1CECF5F2104D}" dt="2022-12-11T22:51:17.624" v="149" actId="478"/>
          <ac:spMkLst>
            <pc:docMk/>
            <pc:sldMk cId="1699180941" sldId="662"/>
            <ac:spMk id="609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49.822" v="146" actId="14100"/>
          <ac:spMkLst>
            <pc:docMk/>
            <pc:sldMk cId="1699180941" sldId="662"/>
            <ac:spMk id="610" creationId="{00000000-0000-0000-0000-000000000000}"/>
          </ac:spMkLst>
        </pc:spChg>
        <pc:spChg chg="del mod topLvl">
          <ac:chgData name="Mitchell Wand" userId="de9b44c55c049659" providerId="LiveId" clId="{F73383E9-5094-4CFC-9B99-1CECF5F2104D}" dt="2022-12-11T22:51:24.184" v="151" actId="478"/>
          <ac:spMkLst>
            <pc:docMk/>
            <pc:sldMk cId="1699180941" sldId="662"/>
            <ac:spMk id="611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49:46.966" v="136" actId="465"/>
          <ac:spMkLst>
            <pc:docMk/>
            <pc:sldMk cId="1699180941" sldId="662"/>
            <ac:spMk id="612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10.021" v="139" actId="1076"/>
          <ac:spMkLst>
            <pc:docMk/>
            <pc:sldMk cId="1699180941" sldId="662"/>
            <ac:spMk id="613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21.396" v="140" actId="1076"/>
          <ac:spMkLst>
            <pc:docMk/>
            <pc:sldMk cId="1699180941" sldId="662"/>
            <ac:spMk id="614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30.041" v="142" actId="14100"/>
          <ac:spMkLst>
            <pc:docMk/>
            <pc:sldMk cId="1699180941" sldId="662"/>
            <ac:spMk id="615" creationId="{00000000-0000-0000-0000-000000000000}"/>
          </ac:spMkLst>
        </pc:spChg>
        <pc:spChg chg="mod topLvl">
          <ac:chgData name="Mitchell Wand" userId="de9b44c55c049659" providerId="LiveId" clId="{F73383E9-5094-4CFC-9B99-1CECF5F2104D}" dt="2022-12-11T22:50:40.349" v="144" actId="14100"/>
          <ac:spMkLst>
            <pc:docMk/>
            <pc:sldMk cId="1699180941" sldId="662"/>
            <ac:spMk id="616" creationId="{00000000-0000-0000-0000-000000000000}"/>
          </ac:spMkLst>
        </pc:spChg>
        <pc:grpChg chg="add del mod">
          <ac:chgData name="Mitchell Wand" userId="de9b44c55c049659" providerId="LiveId" clId="{F73383E9-5094-4CFC-9B99-1CECF5F2104D}" dt="2022-12-11T22:48:13.464" v="126" actId="165"/>
          <ac:grpSpMkLst>
            <pc:docMk/>
            <pc:sldMk cId="1699180941" sldId="662"/>
            <ac:grpSpMk id="4" creationId="{6415F8F1-FD7A-D1A8-5B1F-20CAA0C2FB4A}"/>
          </ac:grpSpMkLst>
        </pc:grpChg>
      </pc:sldChg>
      <pc:sldChg chg="del">
        <pc:chgData name="Mitchell Wand" userId="de9b44c55c049659" providerId="LiveId" clId="{F73383E9-5094-4CFC-9B99-1CECF5F2104D}" dt="2022-12-11T22:37:57.855" v="27" actId="2696"/>
        <pc:sldMkLst>
          <pc:docMk/>
          <pc:sldMk cId="3510415203" sldId="663"/>
        </pc:sldMkLst>
      </pc:sldChg>
      <pc:sldChg chg="del">
        <pc:chgData name="Mitchell Wand" userId="de9b44c55c049659" providerId="LiveId" clId="{F73383E9-5094-4CFC-9B99-1CECF5F2104D}" dt="2022-12-11T22:40:14.462" v="39" actId="2696"/>
        <pc:sldMkLst>
          <pc:docMk/>
          <pc:sldMk cId="1567562974" sldId="664"/>
        </pc:sldMkLst>
      </pc:sldChg>
    </pc:docChg>
  </pc:docChgLst>
  <pc:docChgLst>
    <pc:chgData name="Mitchell Wand" userId="de9b44c55c049659" providerId="LiveId" clId="{DE53FED7-A251-4A96-B57E-6488EAC94422}"/>
    <pc:docChg chg="undo redo custSel addSld delSld modSld sldOrd addSection delSection modSection">
      <pc:chgData name="Mitchell Wand" userId="de9b44c55c049659" providerId="LiveId" clId="{DE53FED7-A251-4A96-B57E-6488EAC94422}" dt="2023-01-31T17:20:12.159" v="13717"/>
      <pc:docMkLst>
        <pc:docMk/>
      </pc:docMkLst>
      <pc:sldChg chg="modSp del">
        <pc:chgData name="Mitchell Wand" userId="de9b44c55c049659" providerId="LiveId" clId="{DE53FED7-A251-4A96-B57E-6488EAC94422}" dt="2023-01-31T01:16:31.734" v="11097" actId="18676"/>
        <pc:sldMkLst>
          <pc:docMk/>
          <pc:sldMk cId="0" sldId="256"/>
        </pc:sldMkLst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0" sldId="256"/>
            <ac:spMk id="154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57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59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0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1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2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3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4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5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6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7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8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69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70"/>
        </pc:sldMkLst>
      </pc:sldChg>
      <pc:sldChg chg="modSp mod">
        <pc:chgData name="Mitchell Wand" userId="de9b44c55c049659" providerId="LiveId" clId="{DE53FED7-A251-4A96-B57E-6488EAC94422}" dt="2023-01-28T20:34:27.363" v="13" actId="20577"/>
        <pc:sldMkLst>
          <pc:docMk/>
          <pc:sldMk cId="2070542047" sldId="271"/>
        </pc:sldMkLst>
        <pc:spChg chg="mod">
          <ac:chgData name="Mitchell Wand" userId="de9b44c55c049659" providerId="LiveId" clId="{DE53FED7-A251-4A96-B57E-6488EAC94422}" dt="2023-01-28T20:34:27.363" v="13" actId="20577"/>
          <ac:spMkLst>
            <pc:docMk/>
            <pc:sldMk cId="2070542047" sldId="271"/>
            <ac:spMk id="348" creationId="{00000000-0000-0000-0000-000000000000}"/>
          </ac:spMkLst>
        </pc:spChg>
      </pc:sldChg>
      <pc:sldChg chg="delSp modSp mod">
        <pc:chgData name="Mitchell Wand" userId="de9b44c55c049659" providerId="LiveId" clId="{DE53FED7-A251-4A96-B57E-6488EAC94422}" dt="2023-01-28T20:35:32.034" v="17" actId="20577"/>
        <pc:sldMkLst>
          <pc:docMk/>
          <pc:sldMk cId="2757196029" sldId="275"/>
        </pc:sldMkLst>
        <pc:spChg chg="del">
          <ac:chgData name="Mitchell Wand" userId="de9b44c55c049659" providerId="LiveId" clId="{DE53FED7-A251-4A96-B57E-6488EAC94422}" dt="2023-01-28T20:34:54.599" v="14" actId="478"/>
          <ac:spMkLst>
            <pc:docMk/>
            <pc:sldMk cId="2757196029" sldId="275"/>
            <ac:spMk id="5" creationId="{D758B38F-954E-CC48-6A84-DCB0CD279C63}"/>
          </ac:spMkLst>
        </pc:spChg>
        <pc:spChg chg="mod">
          <ac:chgData name="Mitchell Wand" userId="de9b44c55c049659" providerId="LiveId" clId="{DE53FED7-A251-4A96-B57E-6488EAC94422}" dt="2023-01-28T20:35:32.034" v="17" actId="20577"/>
          <ac:spMkLst>
            <pc:docMk/>
            <pc:sldMk cId="2757196029" sldId="275"/>
            <ac:spMk id="388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28T21:21:27.051" v="1909" actId="2696"/>
        <pc:sldMkLst>
          <pc:docMk/>
          <pc:sldMk cId="3646951733" sldId="276"/>
        </pc:sldMkLst>
      </pc:sldChg>
      <pc:sldChg chg="addSp delSp modSp mod modNotesTx">
        <pc:chgData name="Mitchell Wand" userId="de9b44c55c049659" providerId="LiveId" clId="{DE53FED7-A251-4A96-B57E-6488EAC94422}" dt="2023-01-28T21:17:55.902" v="1645" actId="20577"/>
        <pc:sldMkLst>
          <pc:docMk/>
          <pc:sldMk cId="3131274967" sldId="277"/>
        </pc:sldMkLst>
        <pc:spChg chg="del">
          <ac:chgData name="Mitchell Wand" userId="de9b44c55c049659" providerId="LiveId" clId="{DE53FED7-A251-4A96-B57E-6488EAC94422}" dt="2023-01-28T20:35:04.347" v="15" actId="478"/>
          <ac:spMkLst>
            <pc:docMk/>
            <pc:sldMk cId="3131274967" sldId="277"/>
            <ac:spMk id="2" creationId="{4C1E39E1-06D0-895B-7582-0ECFB1A210A3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05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06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07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08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09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10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54:01.515" v="1065" actId="164"/>
          <ac:spMkLst>
            <pc:docMk/>
            <pc:sldMk cId="3131274967" sldId="277"/>
            <ac:spMk id="411" creationId="{00000000-0000-0000-0000-000000000000}"/>
          </ac:spMkLst>
        </pc:spChg>
        <pc:grpChg chg="add del mod">
          <ac:chgData name="Mitchell Wand" userId="de9b44c55c049659" providerId="LiveId" clId="{DE53FED7-A251-4A96-B57E-6488EAC94422}" dt="2023-01-28T20:54:04.959" v="1066" actId="21"/>
          <ac:grpSpMkLst>
            <pc:docMk/>
            <pc:sldMk cId="3131274967" sldId="277"/>
            <ac:grpSpMk id="3" creationId="{97759CAF-8E34-95C8-E340-DE69FB7ACD9D}"/>
          </ac:grpSpMkLst>
        </pc:grpChg>
      </pc:sldChg>
      <pc:sldChg chg="addSp delSp modSp mod delAnim">
        <pc:chgData name="Mitchell Wand" userId="de9b44c55c049659" providerId="LiveId" clId="{DE53FED7-A251-4A96-B57E-6488EAC94422}" dt="2023-01-28T21:20:24.333" v="1857" actId="478"/>
        <pc:sldMkLst>
          <pc:docMk/>
          <pc:sldMk cId="158519984" sldId="278"/>
        </pc:sldMkLst>
        <pc:spChg chg="add mod">
          <ac:chgData name="Mitchell Wand" userId="de9b44c55c049659" providerId="LiveId" clId="{DE53FED7-A251-4A96-B57E-6488EAC94422}" dt="2023-01-28T21:20:24.333" v="1857" actId="478"/>
          <ac:spMkLst>
            <pc:docMk/>
            <pc:sldMk cId="158519984" sldId="278"/>
            <ac:spMk id="3" creationId="{714BF132-4742-8D08-76A4-CFD0CEAE37C2}"/>
          </ac:spMkLst>
        </pc:spChg>
        <pc:spChg chg="del">
          <ac:chgData name="Mitchell Wand" userId="de9b44c55c049659" providerId="LiveId" clId="{DE53FED7-A251-4A96-B57E-6488EAC94422}" dt="2023-01-28T21:20:24.333" v="1857" actId="478"/>
          <ac:spMkLst>
            <pc:docMk/>
            <pc:sldMk cId="158519984" sldId="278"/>
            <ac:spMk id="417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29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0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1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2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3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4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5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6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7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8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39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40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41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1:20:16.262" v="1856" actId="478"/>
          <ac:spMkLst>
            <pc:docMk/>
            <pc:sldMk cId="158519984" sldId="278"/>
            <ac:spMk id="442" creationId="{00000000-0000-0000-0000-000000000000}"/>
          </ac:spMkLst>
        </pc:spChg>
        <pc:grpChg chg="del">
          <ac:chgData name="Mitchell Wand" userId="de9b44c55c049659" providerId="LiveId" clId="{DE53FED7-A251-4A96-B57E-6488EAC94422}" dt="2023-01-28T21:20:06.585" v="1855" actId="478"/>
          <ac:grpSpMkLst>
            <pc:docMk/>
            <pc:sldMk cId="158519984" sldId="278"/>
            <ac:grpSpMk id="428" creationId="{00000000-0000-0000-0000-000000000000}"/>
          </ac:grpSpMkLst>
        </pc:grpChg>
      </pc:sldChg>
      <pc:sldChg chg="modSp mod">
        <pc:chgData name="Mitchell Wand" userId="de9b44c55c049659" providerId="LiveId" clId="{DE53FED7-A251-4A96-B57E-6488EAC94422}" dt="2023-01-31T12:57:06.110" v="12517" actId="108"/>
        <pc:sldMkLst>
          <pc:docMk/>
          <pc:sldMk cId="1126618356" sldId="280"/>
        </pc:sldMkLst>
        <pc:spChg chg="mod">
          <ac:chgData name="Mitchell Wand" userId="de9b44c55c049659" providerId="LiveId" clId="{DE53FED7-A251-4A96-B57E-6488EAC94422}" dt="2023-01-31T12:57:06.110" v="12517" actId="108"/>
          <ac:spMkLst>
            <pc:docMk/>
            <pc:sldMk cId="1126618356" sldId="280"/>
            <ac:spMk id="451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2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3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4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5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6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7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8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89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0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1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2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3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4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5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6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7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8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299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0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1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2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3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4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5"/>
        </pc:sldMkLst>
      </pc:sldChg>
      <pc:sldChg chg="del">
        <pc:chgData name="Mitchell Wand" userId="de9b44c55c049659" providerId="LiveId" clId="{DE53FED7-A251-4A96-B57E-6488EAC94422}" dt="2023-01-31T01:16:31.734" v="11097" actId="18676"/>
        <pc:sldMkLst>
          <pc:docMk/>
          <pc:sldMk cId="0" sldId="306"/>
        </pc:sldMkLst>
      </pc:sldChg>
      <pc:sldChg chg="modSp del">
        <pc:chgData name="Mitchell Wand" userId="de9b44c55c049659" providerId="LiveId" clId="{DE53FED7-A251-4A96-B57E-6488EAC94422}" dt="2023-01-31T01:17:03.861" v="11099" actId="18676"/>
        <pc:sldMkLst>
          <pc:docMk/>
          <pc:sldMk cId="3025610200" sldId="485"/>
        </pc:sldMkLst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3025610200" sldId="485"/>
            <ac:spMk id="3" creationId="{3B7BC06A-54D1-4D10-B536-9DF33B2C3997}"/>
          </ac:spMkLst>
        </pc:spChg>
      </pc:sldChg>
      <pc:sldChg chg="del">
        <pc:chgData name="Mitchell Wand" userId="de9b44c55c049659" providerId="LiveId" clId="{DE53FED7-A251-4A96-B57E-6488EAC94422}" dt="2023-01-31T01:17:03.861" v="11099" actId="18676"/>
        <pc:sldMkLst>
          <pc:docMk/>
          <pc:sldMk cId="2314319587" sldId="556"/>
        </pc:sldMkLst>
      </pc:sldChg>
      <pc:sldChg chg="modSp del">
        <pc:chgData name="Mitchell Wand" userId="de9b44c55c049659" providerId="LiveId" clId="{DE53FED7-A251-4A96-B57E-6488EAC94422}" dt="2023-01-31T01:16:41.483" v="11098" actId="18676"/>
        <pc:sldMkLst>
          <pc:docMk/>
          <pc:sldMk cId="0" sldId="557"/>
        </pc:sldMkLst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0" sldId="557"/>
            <ac:spMk id="185" creationId="{00000000-0000-0000-0000-000000000000}"/>
          </ac:spMkLst>
        </pc:spChg>
      </pc:sldChg>
      <pc:sldChg chg="modSp mod chgLayout">
        <pc:chgData name="Mitchell Wand" userId="de9b44c55c049659" providerId="LiveId" clId="{DE53FED7-A251-4A96-B57E-6488EAC94422}" dt="2023-01-29T16:47:12.538" v="7285"/>
        <pc:sldMkLst>
          <pc:docMk/>
          <pc:sldMk cId="351076186" sldId="558"/>
        </pc:sldMkLst>
        <pc:spChg chg="mod ord">
          <ac:chgData name="Mitchell Wand" userId="de9b44c55c049659" providerId="LiveId" clId="{DE53FED7-A251-4A96-B57E-6488EAC94422}" dt="2023-01-28T22:12:10.641" v="3712" actId="108"/>
          <ac:spMkLst>
            <pc:docMk/>
            <pc:sldMk cId="351076186" sldId="558"/>
            <ac:spMk id="189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29T16:47:12.538" v="7285"/>
          <ac:spMkLst>
            <pc:docMk/>
            <pc:sldMk cId="351076186" sldId="558"/>
            <ac:spMk id="190" creationId="{00000000-0000-0000-0000-000000000000}"/>
          </ac:spMkLst>
        </pc:spChg>
      </pc:sldChg>
      <pc:sldChg chg="modNotesTx">
        <pc:chgData name="Mitchell Wand" userId="de9b44c55c049659" providerId="LiveId" clId="{DE53FED7-A251-4A96-B57E-6488EAC94422}" dt="2023-01-28T21:57:14.801" v="3370" actId="20577"/>
        <pc:sldMkLst>
          <pc:docMk/>
          <pc:sldMk cId="829040657" sldId="559"/>
        </pc:sldMkLst>
      </pc:sldChg>
      <pc:sldChg chg="del modNotesTx">
        <pc:chgData name="Mitchell Wand" userId="de9b44c55c049659" providerId="LiveId" clId="{DE53FED7-A251-4A96-B57E-6488EAC94422}" dt="2023-01-28T22:01:28.285" v="3426" actId="47"/>
        <pc:sldMkLst>
          <pc:docMk/>
          <pc:sldMk cId="795955492" sldId="560"/>
        </pc:sldMkLst>
      </pc:sldChg>
      <pc:sldChg chg="del">
        <pc:chgData name="Mitchell Wand" userId="de9b44c55c049659" providerId="LiveId" clId="{DE53FED7-A251-4A96-B57E-6488EAC94422}" dt="2023-01-28T22:07:09.464" v="3511" actId="47"/>
        <pc:sldMkLst>
          <pc:docMk/>
          <pc:sldMk cId="1631643488" sldId="561"/>
        </pc:sldMkLst>
      </pc:sldChg>
      <pc:sldChg chg="modSp mod modNotesTx">
        <pc:chgData name="Mitchell Wand" userId="de9b44c55c049659" providerId="LiveId" clId="{DE53FED7-A251-4A96-B57E-6488EAC94422}" dt="2023-01-28T22:14:15.858" v="3926" actId="20577"/>
        <pc:sldMkLst>
          <pc:docMk/>
          <pc:sldMk cId="1512902528" sldId="562"/>
        </pc:sldMkLst>
        <pc:spChg chg="mod">
          <ac:chgData name="Mitchell Wand" userId="de9b44c55c049659" providerId="LiveId" clId="{DE53FED7-A251-4A96-B57E-6488EAC94422}" dt="2023-01-28T22:12:27.208" v="3715" actId="20577"/>
          <ac:spMkLst>
            <pc:docMk/>
            <pc:sldMk cId="1512902528" sldId="562"/>
            <ac:spMk id="297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200152936" sldId="563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726895629" sldId="564"/>
        </pc:sldMkLst>
      </pc:sldChg>
      <pc:sldChg chg="modNotesTx">
        <pc:chgData name="Mitchell Wand" userId="de9b44c55c049659" providerId="LiveId" clId="{DE53FED7-A251-4A96-B57E-6488EAC94422}" dt="2023-01-28T22:16:47.838" v="4020" actId="20577"/>
        <pc:sldMkLst>
          <pc:docMk/>
          <pc:sldMk cId="889119413" sldId="565"/>
        </pc:sldMkLst>
      </pc:sldChg>
      <pc:sldChg chg="modSp mod modNotesTx">
        <pc:chgData name="Mitchell Wand" userId="de9b44c55c049659" providerId="LiveId" clId="{DE53FED7-A251-4A96-B57E-6488EAC94422}" dt="2023-01-31T13:03:58.499" v="12711" actId="20577"/>
        <pc:sldMkLst>
          <pc:docMk/>
          <pc:sldMk cId="921224079" sldId="567"/>
        </pc:sldMkLst>
        <pc:spChg chg="mod">
          <ac:chgData name="Mitchell Wand" userId="de9b44c55c049659" providerId="LiveId" clId="{DE53FED7-A251-4A96-B57E-6488EAC94422}" dt="2023-01-31T13:03:58.499" v="12711" actId="20577"/>
          <ac:spMkLst>
            <pc:docMk/>
            <pc:sldMk cId="921224079" sldId="567"/>
            <ac:spMk id="343" creationId="{00000000-0000-0000-0000-000000000000}"/>
          </ac:spMkLst>
        </pc:spChg>
        <pc:spChg chg="mod">
          <ac:chgData name="Mitchell Wand" userId="de9b44c55c049659" providerId="LiveId" clId="{DE53FED7-A251-4A96-B57E-6488EAC94422}" dt="2023-01-29T16:02:44.803" v="4974" actId="14100"/>
          <ac:spMkLst>
            <pc:docMk/>
            <pc:sldMk cId="921224079" sldId="567"/>
            <ac:spMk id="345" creationId="{00000000-0000-0000-0000-000000000000}"/>
          </ac:spMkLst>
        </pc:spChg>
        <pc:picChg chg="mod">
          <ac:chgData name="Mitchell Wand" userId="de9b44c55c049659" providerId="LiveId" clId="{DE53FED7-A251-4A96-B57E-6488EAC94422}" dt="2023-01-29T16:02:37.668" v="4973" actId="1076"/>
          <ac:picMkLst>
            <pc:docMk/>
            <pc:sldMk cId="921224079" sldId="567"/>
            <ac:picMk id="346" creationId="{00000000-0000-0000-0000-000000000000}"/>
          </ac:picMkLst>
        </pc:picChg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1020809952" sldId="568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2048515944" sldId="569"/>
        </pc:sldMkLst>
      </pc:sldChg>
      <pc:sldChg chg="modNotesTx">
        <pc:chgData name="Mitchell Wand" userId="de9b44c55c049659" providerId="LiveId" clId="{DE53FED7-A251-4A96-B57E-6488EAC94422}" dt="2023-01-29T16:08:49.273" v="5663" actId="20577"/>
        <pc:sldMkLst>
          <pc:docMk/>
          <pc:sldMk cId="3950482360" sldId="570"/>
        </pc:sldMkLst>
      </pc:sldChg>
      <pc:sldChg chg="del">
        <pc:chgData name="Mitchell Wand" userId="de9b44c55c049659" providerId="LiveId" clId="{DE53FED7-A251-4A96-B57E-6488EAC94422}" dt="2023-01-29T16:25:34.637" v="5919" actId="2696"/>
        <pc:sldMkLst>
          <pc:docMk/>
          <pc:sldMk cId="2778622468" sldId="572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2537018364" sldId="573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1101531505" sldId="574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951360341" sldId="575"/>
        </pc:sldMkLst>
      </pc:sldChg>
      <pc:sldChg chg="del ord">
        <pc:chgData name="Mitchell Wand" userId="de9b44c55c049659" providerId="LiveId" clId="{DE53FED7-A251-4A96-B57E-6488EAC94422}" dt="2023-01-29T16:28:10.396" v="5984" actId="2696"/>
        <pc:sldMkLst>
          <pc:docMk/>
          <pc:sldMk cId="1205215432" sldId="576"/>
        </pc:sldMkLst>
      </pc:sldChg>
      <pc:sldChg chg="delSp modSp mod modNotesTx">
        <pc:chgData name="Mitchell Wand" userId="de9b44c55c049659" providerId="LiveId" clId="{DE53FED7-A251-4A96-B57E-6488EAC94422}" dt="2023-01-29T16:27:08.373" v="5981" actId="6549"/>
        <pc:sldMkLst>
          <pc:docMk/>
          <pc:sldMk cId="2024362867" sldId="577"/>
        </pc:sldMkLst>
        <pc:spChg chg="del">
          <ac:chgData name="Mitchell Wand" userId="de9b44c55c049659" providerId="LiveId" clId="{DE53FED7-A251-4A96-B57E-6488EAC94422}" dt="2023-01-29T16:26:03.656" v="5922" actId="478"/>
          <ac:spMkLst>
            <pc:docMk/>
            <pc:sldMk cId="2024362867" sldId="577"/>
            <ac:spMk id="2" creationId="{00198FAB-5AFB-8BDF-FEA8-EDAA585AA6EB}"/>
          </ac:spMkLst>
        </pc:spChg>
        <pc:spChg chg="mod">
          <ac:chgData name="Mitchell Wand" userId="de9b44c55c049659" providerId="LiveId" clId="{DE53FED7-A251-4A96-B57E-6488EAC94422}" dt="2023-01-29T16:26:56.211" v="5980" actId="20577"/>
          <ac:spMkLst>
            <pc:docMk/>
            <pc:sldMk cId="2024362867" sldId="577"/>
            <ac:spMk id="628" creationId="{00000000-0000-0000-0000-000000000000}"/>
          </ac:spMkLst>
        </pc:spChg>
      </pc:sldChg>
      <pc:sldChg chg="modNotesTx">
        <pc:chgData name="Mitchell Wand" userId="de9b44c55c049659" providerId="LiveId" clId="{DE53FED7-A251-4A96-B57E-6488EAC94422}" dt="2023-01-29T16:27:37.334" v="5983" actId="20577"/>
        <pc:sldMkLst>
          <pc:docMk/>
          <pc:sldMk cId="177380639" sldId="578"/>
        </pc:sldMkLst>
      </pc:sldChg>
      <pc:sldChg chg="modSp mod modNotesTx">
        <pc:chgData name="Mitchell Wand" userId="de9b44c55c049659" providerId="LiveId" clId="{DE53FED7-A251-4A96-B57E-6488EAC94422}" dt="2023-01-29T16:43:18.900" v="7052" actId="20577"/>
        <pc:sldMkLst>
          <pc:docMk/>
          <pc:sldMk cId="475403491" sldId="579"/>
        </pc:sldMkLst>
        <pc:spChg chg="mod">
          <ac:chgData name="Mitchell Wand" userId="de9b44c55c049659" providerId="LiveId" clId="{DE53FED7-A251-4A96-B57E-6488EAC94422}" dt="2023-01-29T16:43:18.900" v="7052" actId="20577"/>
          <ac:spMkLst>
            <pc:docMk/>
            <pc:sldMk cId="475403491" sldId="579"/>
            <ac:spMk id="751" creationId="{00000000-0000-0000-0000-000000000000}"/>
          </ac:spMkLst>
        </pc:spChg>
        <pc:spChg chg="mod">
          <ac:chgData name="Mitchell Wand" userId="de9b44c55c049659" providerId="LiveId" clId="{DE53FED7-A251-4A96-B57E-6488EAC94422}" dt="2023-01-29T16:35:46.472" v="6175" actId="20577"/>
          <ac:spMkLst>
            <pc:docMk/>
            <pc:sldMk cId="475403491" sldId="579"/>
            <ac:spMk id="752" creationId="{00000000-0000-0000-0000-000000000000}"/>
          </ac:spMkLst>
        </pc:spChg>
      </pc:sldChg>
      <pc:sldChg chg="ord">
        <pc:chgData name="Mitchell Wand" userId="de9b44c55c049659" providerId="LiveId" clId="{DE53FED7-A251-4A96-B57E-6488EAC94422}" dt="2023-01-29T16:34:17.965" v="6127"/>
        <pc:sldMkLst>
          <pc:docMk/>
          <pc:sldMk cId="3562242529" sldId="580"/>
        </pc:sldMkLst>
      </pc:sldChg>
      <pc:sldChg chg="modNotesTx">
        <pc:chgData name="Mitchell Wand" userId="de9b44c55c049659" providerId="LiveId" clId="{DE53FED7-A251-4A96-B57E-6488EAC94422}" dt="2023-01-29T16:45:14.689" v="7220" actId="20577"/>
        <pc:sldMkLst>
          <pc:docMk/>
          <pc:sldMk cId="39293851" sldId="581"/>
        </pc:sldMkLst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0" sldId="582"/>
        </pc:sldMkLst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0" sldId="583"/>
        </pc:sldMkLst>
      </pc:sldChg>
      <pc:sldChg chg="modSp add del mod modClrScheme chgLayout">
        <pc:chgData name="Mitchell Wand" userId="de9b44c55c049659" providerId="LiveId" clId="{DE53FED7-A251-4A96-B57E-6488EAC94422}" dt="2023-01-31T02:17:26.921" v="11298" actId="2696"/>
        <pc:sldMkLst>
          <pc:docMk/>
          <pc:sldMk cId="1175850334" sldId="583"/>
        </pc:sldMkLst>
        <pc:spChg chg="mod ord">
          <ac:chgData name="Mitchell Wand" userId="de9b44c55c049659" providerId="LiveId" clId="{DE53FED7-A251-4A96-B57E-6488EAC94422}" dt="2023-01-31T02:16:00.798" v="11146" actId="255"/>
          <ac:spMkLst>
            <pc:docMk/>
            <pc:sldMk cId="1175850334" sldId="583"/>
            <ac:spMk id="797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2:15:10.902" v="11133" actId="700"/>
          <ac:spMkLst>
            <pc:docMk/>
            <pc:sldMk cId="1175850334" sldId="583"/>
            <ac:spMk id="798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1152140800" sldId="584"/>
        </pc:sldMkLst>
        <pc:spChg chg="mod ord">
          <ac:chgData name="Mitchell Wand" userId="de9b44c55c049659" providerId="LiveId" clId="{DE53FED7-A251-4A96-B57E-6488EAC94422}" dt="2023-01-31T01:14:29.017" v="11085" actId="700"/>
          <ac:spMkLst>
            <pc:docMk/>
            <pc:sldMk cId="1152140800" sldId="584"/>
            <ac:spMk id="800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1:14:29.017" v="11085" actId="700"/>
          <ac:spMkLst>
            <pc:docMk/>
            <pc:sldMk cId="1152140800" sldId="584"/>
            <ac:spMk id="801" creationId="{00000000-0000-0000-0000-000000000000}"/>
          </ac:spMkLst>
        </pc:spChg>
      </pc:sldChg>
      <pc:sldChg chg="modSp add mod modClrScheme chgLayout">
        <pc:chgData name="Mitchell Wand" userId="de9b44c55c049659" providerId="LiveId" clId="{DE53FED7-A251-4A96-B57E-6488EAC94422}" dt="2023-01-31T01:14:36.226" v="11086" actId="700"/>
        <pc:sldMkLst>
          <pc:docMk/>
          <pc:sldMk cId="236422256" sldId="585"/>
        </pc:sldMkLst>
        <pc:spChg chg="mod ord">
          <ac:chgData name="Mitchell Wand" userId="de9b44c55c049659" providerId="LiveId" clId="{DE53FED7-A251-4A96-B57E-6488EAC94422}" dt="2023-01-31T01:14:36.226" v="11086" actId="700"/>
          <ac:spMkLst>
            <pc:docMk/>
            <pc:sldMk cId="236422256" sldId="585"/>
            <ac:spMk id="2" creationId="{95498284-E3AE-998A-1838-52801FBAE831}"/>
          </ac:spMkLst>
        </pc:spChg>
        <pc:spChg chg="mod ord">
          <ac:chgData name="Mitchell Wand" userId="de9b44c55c049659" providerId="LiveId" clId="{DE53FED7-A251-4A96-B57E-6488EAC94422}" dt="2023-01-31T01:14:36.226" v="11086" actId="700"/>
          <ac:spMkLst>
            <pc:docMk/>
            <pc:sldMk cId="236422256" sldId="585"/>
            <ac:spMk id="3" creationId="{C8035762-BBCF-DC22-CA23-F5164944FDBA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2591523598" sldId="585"/>
        </pc:sldMkLst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0" sldId="586"/>
        </pc:sldMkLst>
      </pc:sldChg>
      <pc:sldChg chg="delSp modSp add del mod modClrScheme chgLayout">
        <pc:chgData name="Mitchell Wand" userId="de9b44c55c049659" providerId="LiveId" clId="{DE53FED7-A251-4A96-B57E-6488EAC94422}" dt="2023-01-31T02:32:58.190" v="11508" actId="2696"/>
        <pc:sldMkLst>
          <pc:docMk/>
          <pc:sldMk cId="265874525" sldId="586"/>
        </pc:sldMkLst>
        <pc:spChg chg="mod ord">
          <ac:chgData name="Mitchell Wand" userId="de9b44c55c049659" providerId="LiveId" clId="{DE53FED7-A251-4A96-B57E-6488EAC94422}" dt="2023-01-31T02:18:11.763" v="11322" actId="700"/>
          <ac:spMkLst>
            <pc:docMk/>
            <pc:sldMk cId="265874525" sldId="586"/>
            <ac:spMk id="850" creationId="{00000000-0000-0000-0000-000000000000}"/>
          </ac:spMkLst>
        </pc:spChg>
        <pc:spChg chg="del mod ord">
          <ac:chgData name="Mitchell Wand" userId="de9b44c55c049659" providerId="LiveId" clId="{DE53FED7-A251-4A96-B57E-6488EAC94422}" dt="2023-01-31T01:14:43.920" v="11087" actId="700"/>
          <ac:spMkLst>
            <pc:docMk/>
            <pc:sldMk cId="265874525" sldId="586"/>
            <ac:spMk id="851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2:18:11.763" v="11322" actId="700"/>
          <ac:spMkLst>
            <pc:docMk/>
            <pc:sldMk cId="265874525" sldId="586"/>
            <ac:spMk id="852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0" sldId="587"/>
        </pc:sldMkLst>
      </pc:sldChg>
      <pc:sldChg chg="modSp add del mod modClrScheme chgLayout">
        <pc:chgData name="Mitchell Wand" userId="de9b44c55c049659" providerId="LiveId" clId="{DE53FED7-A251-4A96-B57E-6488EAC94422}" dt="2023-01-31T02:33:57.484" v="11510" actId="2696"/>
        <pc:sldMkLst>
          <pc:docMk/>
          <pc:sldMk cId="1628331378" sldId="587"/>
        </pc:sldMkLst>
        <pc:spChg chg="mod ord">
          <ac:chgData name="Mitchell Wand" userId="de9b44c55c049659" providerId="LiveId" clId="{DE53FED7-A251-4A96-B57E-6488EAC94422}" dt="2023-01-31T02:14:54.358" v="11104" actId="27636"/>
          <ac:spMkLst>
            <pc:docMk/>
            <pc:sldMk cId="1628331378" sldId="587"/>
            <ac:spMk id="860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1:14:49.644" v="11088" actId="700"/>
          <ac:spMkLst>
            <pc:docMk/>
            <pc:sldMk cId="1628331378" sldId="587"/>
            <ac:spMk id="861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13:05:28.715" v="12712" actId="2696"/>
        <pc:sldMkLst>
          <pc:docMk/>
          <pc:sldMk cId="3091504582" sldId="588"/>
        </pc:sldMkLst>
        <pc:spChg chg="mod ord">
          <ac:chgData name="Mitchell Wand" userId="de9b44c55c049659" providerId="LiveId" clId="{DE53FED7-A251-4A96-B57E-6488EAC94422}" dt="2023-01-31T02:34:17.485" v="11512" actId="700"/>
          <ac:spMkLst>
            <pc:docMk/>
            <pc:sldMk cId="3091504582" sldId="588"/>
            <ac:spMk id="863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2:34:17.485" v="11512" actId="700"/>
          <ac:spMkLst>
            <pc:docMk/>
            <pc:sldMk cId="3091504582" sldId="588"/>
            <ac:spMk id="864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503925045" sldId="589"/>
        </pc:sldMkLst>
        <pc:spChg chg="mod ord">
          <ac:chgData name="Mitchell Wand" userId="de9b44c55c049659" providerId="LiveId" clId="{DE53FED7-A251-4A96-B57E-6488EAC94422}" dt="2023-01-31T02:56:57.440" v="12493" actId="20577"/>
          <ac:spMkLst>
            <pc:docMk/>
            <pc:sldMk cId="503925045" sldId="589"/>
            <ac:spMk id="866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2:57:27.182" v="12495" actId="1076"/>
          <ac:spMkLst>
            <pc:docMk/>
            <pc:sldMk cId="503925045" sldId="589"/>
            <ac:spMk id="867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2028132439" sldId="590"/>
        </pc:sldMkLst>
        <pc:spChg chg="add mod ord">
          <ac:chgData name="Mitchell Wand" userId="de9b44c55c049659" providerId="LiveId" clId="{DE53FED7-A251-4A96-B57E-6488EAC94422}" dt="2023-01-31T01:15:12.371" v="11091" actId="700"/>
          <ac:spMkLst>
            <pc:docMk/>
            <pc:sldMk cId="2028132439" sldId="590"/>
            <ac:spMk id="2" creationId="{BBD2F3CB-6D1B-066F-4CFD-7233CC248898}"/>
          </ac:spMkLst>
        </pc:spChg>
        <pc:spChg chg="mod ord">
          <ac:chgData name="Mitchell Wand" userId="de9b44c55c049659" providerId="LiveId" clId="{DE53FED7-A251-4A96-B57E-6488EAC94422}" dt="2023-01-31T02:57:55.383" v="12497" actId="27636"/>
          <ac:spMkLst>
            <pc:docMk/>
            <pc:sldMk cId="2028132439" sldId="590"/>
            <ac:spMk id="869" creationId="{00000000-0000-0000-0000-000000000000}"/>
          </ac:spMkLst>
        </pc:spChg>
        <pc:spChg chg="mod">
          <ac:chgData name="Mitchell Wand" userId="de9b44c55c049659" providerId="LiveId" clId="{DE53FED7-A251-4A96-B57E-6488EAC94422}" dt="2023-01-31T02:58:17.366" v="12511" actId="20577"/>
          <ac:spMkLst>
            <pc:docMk/>
            <pc:sldMk cId="2028132439" sldId="590"/>
            <ac:spMk id="870" creationId="{00000000-0000-0000-0000-000000000000}"/>
          </ac:spMkLst>
        </pc:spChg>
      </pc:sldChg>
      <pc:sldChg chg="delSp modSp del mod modNotesTx">
        <pc:chgData name="Mitchell Wand" userId="de9b44c55c049659" providerId="LiveId" clId="{DE53FED7-A251-4A96-B57E-6488EAC94422}" dt="2023-01-31T16:48:02.147" v="12964" actId="6549"/>
        <pc:sldMkLst>
          <pc:docMk/>
          <pc:sldMk cId="1640455625" sldId="591"/>
        </pc:sldMkLst>
        <pc:spChg chg="mod">
          <ac:chgData name="Mitchell Wand" userId="de9b44c55c049659" providerId="LiveId" clId="{DE53FED7-A251-4A96-B57E-6488EAC94422}" dt="2023-01-31T16:45:09.333" v="12793" actId="20577"/>
          <ac:spMkLst>
            <pc:docMk/>
            <pc:sldMk cId="1640455625" sldId="591"/>
            <ac:spMk id="878" creationId="{00000000-0000-0000-0000-000000000000}"/>
          </ac:spMkLst>
        </pc:spChg>
        <pc:spChg chg="del mod ord">
          <ac:chgData name="Mitchell Wand" userId="de9b44c55c049659" providerId="LiveId" clId="{DE53FED7-A251-4A96-B57E-6488EAC94422}" dt="2023-01-31T01:15:19.103" v="11092" actId="700"/>
          <ac:spMkLst>
            <pc:docMk/>
            <pc:sldMk cId="1640455625" sldId="591"/>
            <ac:spMk id="879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1:15:19.103" v="11092" actId="700"/>
          <ac:spMkLst>
            <pc:docMk/>
            <pc:sldMk cId="1640455625" sldId="591"/>
            <ac:spMk id="880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6:47:50.819" v="12963" actId="478"/>
          <ac:spMkLst>
            <pc:docMk/>
            <pc:sldMk cId="1640455625" sldId="591"/>
            <ac:spMk id="881" creationId="{00000000-0000-0000-0000-000000000000}"/>
          </ac:spMkLst>
        </pc:spChg>
      </pc:sldChg>
      <pc:sldChg chg="addSp modSp add mod modClrScheme chgLayout">
        <pc:chgData name="Mitchell Wand" userId="de9b44c55c049659" providerId="LiveId" clId="{DE53FED7-A251-4A96-B57E-6488EAC94422}" dt="2023-01-31T02:58:49.591" v="12513" actId="27636"/>
        <pc:sldMkLst>
          <pc:docMk/>
          <pc:sldMk cId="3707710800" sldId="592"/>
        </pc:sldMkLst>
        <pc:spChg chg="add mod ord">
          <ac:chgData name="Mitchell Wand" userId="de9b44c55c049659" providerId="LiveId" clId="{DE53FED7-A251-4A96-B57E-6488EAC94422}" dt="2023-01-31T01:15:25.024" v="11093" actId="700"/>
          <ac:spMkLst>
            <pc:docMk/>
            <pc:sldMk cId="3707710800" sldId="592"/>
            <ac:spMk id="2" creationId="{E9E15149-5698-0C3C-CE79-22DE914256C3}"/>
          </ac:spMkLst>
        </pc:spChg>
        <pc:spChg chg="mod ord">
          <ac:chgData name="Mitchell Wand" userId="de9b44c55c049659" providerId="LiveId" clId="{DE53FED7-A251-4A96-B57E-6488EAC94422}" dt="2023-01-31T02:58:49.591" v="12513" actId="27636"/>
          <ac:spMkLst>
            <pc:docMk/>
            <pc:sldMk cId="3707710800" sldId="592"/>
            <ac:spMk id="885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87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2:34.910" v="13293" actId="478"/>
          <ac:spMkLst>
            <pc:docMk/>
            <pc:sldMk cId="3707710800" sldId="592"/>
            <ac:spMk id="888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2:36.581" v="13294" actId="478"/>
          <ac:spMkLst>
            <pc:docMk/>
            <pc:sldMk cId="3707710800" sldId="592"/>
            <ac:spMk id="889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2:38.330" v="13295" actId="478"/>
          <ac:spMkLst>
            <pc:docMk/>
            <pc:sldMk cId="3707710800" sldId="592"/>
            <ac:spMk id="890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1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2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3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4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5" creationId="{00000000-0000-0000-0000-000000000000}"/>
          </ac:spMkLst>
        </pc:spChg>
        <pc:spChg chg="mod topLvl">
          <ac:chgData name="Mitchell Wand" userId="de9b44c55c049659" providerId="LiveId" clId="{DE53FED7-A251-4A96-B57E-6488EAC94422}" dt="2023-01-31T17:09:40.762" v="13468" actId="164"/>
          <ac:spMkLst>
            <pc:docMk/>
            <pc:sldMk cId="3707710800" sldId="592"/>
            <ac:spMk id="896" creationId="{00000000-0000-0000-0000-000000000000}"/>
          </ac:spMkLst>
        </pc:spChg>
        <pc:grpChg chg="add del mod">
          <ac:chgData name="Mitchell Wand" userId="de9b44c55c049659" providerId="LiveId" clId="{DE53FED7-A251-4A96-B57E-6488EAC94422}" dt="2023-01-31T17:09:37.707" v="13467" actId="165"/>
          <ac:grpSpMkLst>
            <pc:docMk/>
            <pc:sldMk cId="3707710800" sldId="592"/>
            <ac:grpSpMk id="3" creationId="{9D0EEF25-E2DA-EB80-4BEC-8754E699A195}"/>
          </ac:grpSpMkLst>
        </pc:grpChg>
        <pc:grpChg chg="add mod">
          <ac:chgData name="Mitchell Wand" userId="de9b44c55c049659" providerId="LiveId" clId="{DE53FED7-A251-4A96-B57E-6488EAC94422}" dt="2023-01-31T17:09:40.762" v="13468" actId="164"/>
          <ac:grpSpMkLst>
            <pc:docMk/>
            <pc:sldMk cId="3707710800" sldId="592"/>
            <ac:grpSpMk id="4" creationId="{B7B073CD-4BFC-A236-C66D-397118F374C2}"/>
          </ac:grpSpMkLst>
        </pc:grpChg>
        <pc:picChg chg="del">
          <ac:chgData name="Mitchell Wand" userId="de9b44c55c049659" providerId="LiveId" clId="{DE53FED7-A251-4A96-B57E-6488EAC94422}" dt="2023-01-31T17:02:40.638" v="13296" actId="478"/>
          <ac:picMkLst>
            <pc:docMk/>
            <pc:sldMk cId="3707710800" sldId="592"/>
            <ac:picMk id="886" creationId="{00000000-0000-0000-0000-000000000000}"/>
          </ac:picMkLst>
        </pc:pic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2329337416" sldId="593"/>
        </pc:sldMkLst>
      </pc:sldChg>
      <pc:sldChg chg="addSp modSp add del mod modClrScheme chgLayout">
        <pc:chgData name="Mitchell Wand" userId="de9b44c55c049659" providerId="LiveId" clId="{DE53FED7-A251-4A96-B57E-6488EAC94422}" dt="2023-01-31T02:59:31.770" v="12514" actId="2696"/>
        <pc:sldMkLst>
          <pc:docMk/>
          <pc:sldMk cId="3129012190" sldId="593"/>
        </pc:sldMkLst>
        <pc:spChg chg="add mod ord">
          <ac:chgData name="Mitchell Wand" userId="de9b44c55c049659" providerId="LiveId" clId="{DE53FED7-A251-4A96-B57E-6488EAC94422}" dt="2023-01-31T01:15:29.214" v="11094" actId="700"/>
          <ac:spMkLst>
            <pc:docMk/>
            <pc:sldMk cId="3129012190" sldId="593"/>
            <ac:spMk id="2" creationId="{DA09D11D-6F62-C017-F731-9493DB08D5C8}"/>
          </ac:spMkLst>
        </pc:spChg>
        <pc:spChg chg="mod ord">
          <ac:chgData name="Mitchell Wand" userId="de9b44c55c049659" providerId="LiveId" clId="{DE53FED7-A251-4A96-B57E-6488EAC94422}" dt="2023-01-31T01:15:29.214" v="11094" actId="700"/>
          <ac:spMkLst>
            <pc:docMk/>
            <pc:sldMk cId="3129012190" sldId="593"/>
            <ac:spMk id="885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3:19.168" v="11080" actId="2696"/>
        <pc:sldMkLst>
          <pc:docMk/>
          <pc:sldMk cId="2447365172" sldId="594"/>
        </pc:sldMkLst>
        <pc:spChg chg="mod ord">
          <ac:chgData name="Mitchell Wand" userId="de9b44c55c049659" providerId="LiveId" clId="{DE53FED7-A251-4A96-B57E-6488EAC94422}" dt="2023-01-31T02:59:44.639" v="12516" actId="27636"/>
          <ac:spMkLst>
            <pc:docMk/>
            <pc:sldMk cId="2447365172" sldId="594"/>
            <ac:spMk id="900" creationId="{00000000-0000-0000-0000-000000000000}"/>
          </ac:spMkLst>
        </pc:spChg>
        <pc:spChg chg="del mod ord">
          <ac:chgData name="Mitchell Wand" userId="de9b44c55c049659" providerId="LiveId" clId="{DE53FED7-A251-4A96-B57E-6488EAC94422}" dt="2023-01-31T01:15:36.230" v="11095" actId="700"/>
          <ac:spMkLst>
            <pc:docMk/>
            <pc:sldMk cId="2447365172" sldId="594"/>
            <ac:spMk id="901" creationId="{00000000-0000-0000-0000-000000000000}"/>
          </ac:spMkLst>
        </pc:spChg>
        <pc:spChg chg="mod ord">
          <ac:chgData name="Mitchell Wand" userId="de9b44c55c049659" providerId="LiveId" clId="{DE53FED7-A251-4A96-B57E-6488EAC94422}" dt="2023-01-31T02:14:54.377" v="11106" actId="27636"/>
          <ac:spMkLst>
            <pc:docMk/>
            <pc:sldMk cId="2447365172" sldId="594"/>
            <ac:spMk id="902" creationId="{00000000-0000-0000-0000-000000000000}"/>
          </ac:spMkLst>
        </pc:spChg>
      </pc:sldChg>
      <pc:sldChg chg="addSp delSp modSp add mod modClrScheme chgLayout">
        <pc:chgData name="Mitchell Wand" userId="de9b44c55c049659" providerId="LiveId" clId="{DE53FED7-A251-4A96-B57E-6488EAC94422}" dt="2023-01-31T01:15:41.971" v="11096" actId="700"/>
        <pc:sldMkLst>
          <pc:docMk/>
          <pc:sldMk cId="3302229861" sldId="595"/>
        </pc:sldMkLst>
        <pc:spChg chg="add mod ord">
          <ac:chgData name="Mitchell Wand" userId="de9b44c55c049659" providerId="LiveId" clId="{DE53FED7-A251-4A96-B57E-6488EAC94422}" dt="2023-01-31T01:15:41.971" v="11096" actId="700"/>
          <ac:spMkLst>
            <pc:docMk/>
            <pc:sldMk cId="3302229861" sldId="595"/>
            <ac:spMk id="2" creationId="{9642AE1A-8FD4-CA62-83D6-5AD8383A3562}"/>
          </ac:spMkLst>
        </pc:spChg>
        <pc:spChg chg="mod ord">
          <ac:chgData name="Mitchell Wand" userId="de9b44c55c049659" providerId="LiveId" clId="{DE53FED7-A251-4A96-B57E-6488EAC94422}" dt="2023-01-31T01:15:41.971" v="11096" actId="700"/>
          <ac:spMkLst>
            <pc:docMk/>
            <pc:sldMk cId="3302229861" sldId="595"/>
            <ac:spMk id="900" creationId="{00000000-0000-0000-0000-000000000000}"/>
          </ac:spMkLst>
        </pc:spChg>
        <pc:spChg chg="del mod ord">
          <ac:chgData name="Mitchell Wand" userId="de9b44c55c049659" providerId="LiveId" clId="{DE53FED7-A251-4A96-B57E-6488EAC94422}" dt="2023-01-31T01:15:41.971" v="11096" actId="700"/>
          <ac:spMkLst>
            <pc:docMk/>
            <pc:sldMk cId="3302229861" sldId="595"/>
            <ac:spMk id="901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0" sldId="596"/>
        </pc:sldMkLst>
      </pc:sldChg>
      <pc:sldChg chg="del">
        <pc:chgData name="Mitchell Wand" userId="de9b44c55c049659" providerId="LiveId" clId="{DE53FED7-A251-4A96-B57E-6488EAC94422}" dt="2023-01-31T01:17:03.861" v="11099" actId="18676"/>
        <pc:sldMkLst>
          <pc:docMk/>
          <pc:sldMk cId="2566347789" sldId="597"/>
        </pc:sldMkLst>
      </pc:sldChg>
      <pc:sldChg chg="modSp mod">
        <pc:chgData name="Mitchell Wand" userId="de9b44c55c049659" providerId="LiveId" clId="{DE53FED7-A251-4A96-B57E-6488EAC94422}" dt="2023-01-28T20:37:31.013" v="24" actId="20577"/>
        <pc:sldMkLst>
          <pc:docMk/>
          <pc:sldMk cId="2404659137" sldId="599"/>
        </pc:sldMkLst>
        <pc:spChg chg="mod">
          <ac:chgData name="Mitchell Wand" userId="de9b44c55c049659" providerId="LiveId" clId="{DE53FED7-A251-4A96-B57E-6488EAC94422}" dt="2023-01-28T20:37:31.013" v="24" actId="20577"/>
          <ac:spMkLst>
            <pc:docMk/>
            <pc:sldMk cId="2404659137" sldId="599"/>
            <ac:spMk id="298" creationId="{00000000-0000-0000-0000-000000000000}"/>
          </ac:spMkLst>
        </pc:spChg>
      </pc:sldChg>
      <pc:sldChg chg="modNotesTx">
        <pc:chgData name="Mitchell Wand" userId="de9b44c55c049659" providerId="LiveId" clId="{DE53FED7-A251-4A96-B57E-6488EAC94422}" dt="2023-01-29T16:18:05.620" v="5860" actId="20577"/>
        <pc:sldMkLst>
          <pc:docMk/>
          <pc:sldMk cId="1388552057" sldId="600"/>
        </pc:sldMkLst>
      </pc:sldChg>
      <pc:sldChg chg="modSp mod">
        <pc:chgData name="Mitchell Wand" userId="de9b44c55c049659" providerId="LiveId" clId="{DE53FED7-A251-4A96-B57E-6488EAC94422}" dt="2023-01-28T20:36:49.661" v="20" actId="120"/>
        <pc:sldMkLst>
          <pc:docMk/>
          <pc:sldMk cId="2961792140" sldId="601"/>
        </pc:sldMkLst>
        <pc:spChg chg="mod">
          <ac:chgData name="Mitchell Wand" userId="de9b44c55c049659" providerId="LiveId" clId="{DE53FED7-A251-4A96-B57E-6488EAC94422}" dt="2023-01-28T20:36:45.243" v="19" actId="120"/>
          <ac:spMkLst>
            <pc:docMk/>
            <pc:sldMk cId="2961792140" sldId="601"/>
            <ac:spMk id="283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36:49.661" v="20" actId="120"/>
          <ac:spMkLst>
            <pc:docMk/>
            <pc:sldMk cId="2961792140" sldId="601"/>
            <ac:spMk id="284" creationId="{00000000-0000-0000-0000-000000000000}"/>
          </ac:spMkLst>
        </pc:spChg>
      </pc:sldChg>
      <pc:sldChg chg="modSp mod">
        <pc:chgData name="Mitchell Wand" userId="de9b44c55c049659" providerId="LiveId" clId="{DE53FED7-A251-4A96-B57E-6488EAC94422}" dt="2023-01-29T16:48:01.042" v="7297"/>
        <pc:sldMkLst>
          <pc:docMk/>
          <pc:sldMk cId="4266122814" sldId="603"/>
        </pc:sldMkLst>
        <pc:spChg chg="mod">
          <ac:chgData name="Mitchell Wand" userId="de9b44c55c049659" providerId="LiveId" clId="{DE53FED7-A251-4A96-B57E-6488EAC94422}" dt="2023-01-28T21:39:14.238" v="2781" actId="20577"/>
          <ac:spMkLst>
            <pc:docMk/>
            <pc:sldMk cId="4266122814" sldId="603"/>
            <ac:spMk id="2" creationId="{40765BC5-92E6-4F5A-B981-1C5EE975861B}"/>
          </ac:spMkLst>
        </pc:spChg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4266122814" sldId="603"/>
            <ac:spMk id="3" creationId="{3B7BC06A-54D1-4D10-B536-9DF33B2C3997}"/>
          </ac:spMkLst>
        </pc:spChg>
      </pc:sldChg>
      <pc:sldChg chg="modNotesTx">
        <pc:chgData name="Mitchell Wand" userId="de9b44c55c049659" providerId="LiveId" clId="{DE53FED7-A251-4A96-B57E-6488EAC94422}" dt="2023-01-28T21:28:53.032" v="2288" actId="20577"/>
        <pc:sldMkLst>
          <pc:docMk/>
          <pc:sldMk cId="2060453442" sldId="607"/>
        </pc:sldMkLst>
      </pc:sldChg>
      <pc:sldChg chg="modSp mod chgLayout modNotesTx">
        <pc:chgData name="Mitchell Wand" userId="de9b44c55c049659" providerId="LiveId" clId="{DE53FED7-A251-4A96-B57E-6488EAC94422}" dt="2023-01-28T21:33:48.316" v="2474" actId="6549"/>
        <pc:sldMkLst>
          <pc:docMk/>
          <pc:sldMk cId="3634454551" sldId="613"/>
        </pc:sldMkLst>
        <pc:spChg chg="mod ord">
          <ac:chgData name="Mitchell Wand" userId="de9b44c55c049659" providerId="LiveId" clId="{DE53FED7-A251-4A96-B57E-6488EAC94422}" dt="2023-01-28T21:32:03.902" v="2360" actId="700"/>
          <ac:spMkLst>
            <pc:docMk/>
            <pc:sldMk cId="3634454551" sldId="613"/>
            <ac:spMk id="2" creationId="{62F0FB9E-42C9-C05A-1DD5-5D161640F3F8}"/>
          </ac:spMkLst>
        </pc:spChg>
        <pc:spChg chg="mod ord">
          <ac:chgData name="Mitchell Wand" userId="de9b44c55c049659" providerId="LiveId" clId="{DE53FED7-A251-4A96-B57E-6488EAC94422}" dt="2023-01-28T21:32:03.902" v="2360" actId="700"/>
          <ac:spMkLst>
            <pc:docMk/>
            <pc:sldMk cId="3634454551" sldId="613"/>
            <ac:spMk id="724" creationId="{00000000-0000-0000-0000-000000000000}"/>
          </ac:spMkLst>
        </pc:spChg>
      </pc:sldChg>
      <pc:sldChg chg="modSp mod">
        <pc:chgData name="Mitchell Wand" userId="de9b44c55c049659" providerId="LiveId" clId="{DE53FED7-A251-4A96-B57E-6488EAC94422}" dt="2023-01-28T21:34:00.867" v="2483" actId="6549"/>
        <pc:sldMkLst>
          <pc:docMk/>
          <pc:sldMk cId="1053242225" sldId="614"/>
        </pc:sldMkLst>
        <pc:spChg chg="mod">
          <ac:chgData name="Mitchell Wand" userId="de9b44c55c049659" providerId="LiveId" clId="{DE53FED7-A251-4A96-B57E-6488EAC94422}" dt="2023-01-28T21:34:00.867" v="2483" actId="6549"/>
          <ac:spMkLst>
            <pc:docMk/>
            <pc:sldMk cId="1053242225" sldId="614"/>
            <ac:spMk id="749" creationId="{00000000-0000-0000-0000-000000000000}"/>
          </ac:spMkLst>
        </pc:spChg>
      </pc:sldChg>
      <pc:sldChg chg="modNotesTx">
        <pc:chgData name="Mitchell Wand" userId="de9b44c55c049659" providerId="LiveId" clId="{DE53FED7-A251-4A96-B57E-6488EAC94422}" dt="2023-01-31T12:59:13.793" v="12614" actId="20577"/>
        <pc:sldMkLst>
          <pc:docMk/>
          <pc:sldMk cId="231453555" sldId="617"/>
        </pc:sldMkLst>
      </pc:sldChg>
      <pc:sldChg chg="modSp mod">
        <pc:chgData name="Mitchell Wand" userId="de9b44c55c049659" providerId="LiveId" clId="{DE53FED7-A251-4A96-B57E-6488EAC94422}" dt="2023-01-28T21:34:53.824" v="2520" actId="20577"/>
        <pc:sldMkLst>
          <pc:docMk/>
          <pc:sldMk cId="2991118128" sldId="618"/>
        </pc:sldMkLst>
        <pc:spChg chg="mod">
          <ac:chgData name="Mitchell Wand" userId="de9b44c55c049659" providerId="LiveId" clId="{DE53FED7-A251-4A96-B57E-6488EAC94422}" dt="2023-01-28T21:34:53.824" v="2520" actId="20577"/>
          <ac:spMkLst>
            <pc:docMk/>
            <pc:sldMk cId="2991118128" sldId="618"/>
            <ac:spMk id="786" creationId="{00000000-0000-0000-0000-000000000000}"/>
          </ac:spMkLst>
        </pc:spChg>
      </pc:sldChg>
      <pc:sldChg chg="modNotesTx">
        <pc:chgData name="Mitchell Wand" userId="de9b44c55c049659" providerId="LiveId" clId="{DE53FED7-A251-4A96-B57E-6488EAC94422}" dt="2023-01-28T21:51:22.692" v="3368" actId="20577"/>
        <pc:sldMkLst>
          <pc:docMk/>
          <pc:sldMk cId="2706452834" sldId="624"/>
        </pc:sldMkLst>
      </pc:sldChg>
      <pc:sldChg chg="modSp modNotesTx">
        <pc:chgData name="Mitchell Wand" userId="de9b44c55c049659" providerId="LiveId" clId="{DE53FED7-A251-4A96-B57E-6488EAC94422}" dt="2023-01-28T21:26:56.431" v="2283" actId="20577"/>
        <pc:sldMkLst>
          <pc:docMk/>
          <pc:sldMk cId="3289098674" sldId="628"/>
        </pc:sldMkLst>
        <pc:spChg chg="mod">
          <ac:chgData name="Mitchell Wand" userId="de9b44c55c049659" providerId="LiveId" clId="{DE53FED7-A251-4A96-B57E-6488EAC94422}" dt="2023-01-28T21:26:40.897" v="2271"/>
          <ac:spMkLst>
            <pc:docMk/>
            <pc:sldMk cId="3289098674" sldId="628"/>
            <ac:spMk id="2" creationId="{1AB89980-3D53-D69A-8C8D-DCACEE8FFCF4}"/>
          </ac:spMkLst>
        </pc:spChg>
      </pc:sldChg>
      <pc:sldChg chg="modNotesTx">
        <pc:chgData name="Mitchell Wand" userId="de9b44c55c049659" providerId="LiveId" clId="{DE53FED7-A251-4A96-B57E-6488EAC94422}" dt="2023-01-28T21:29:45.175" v="2295" actId="20577"/>
        <pc:sldMkLst>
          <pc:docMk/>
          <pc:sldMk cId="1272787678" sldId="629"/>
        </pc:sldMkLst>
      </pc:sldChg>
      <pc:sldChg chg="modSp mod">
        <pc:chgData name="Mitchell Wand" userId="de9b44c55c049659" providerId="LiveId" clId="{DE53FED7-A251-4A96-B57E-6488EAC94422}" dt="2023-01-28T21:30:33.941" v="2310" actId="14"/>
        <pc:sldMkLst>
          <pc:docMk/>
          <pc:sldMk cId="1413645709" sldId="630"/>
        </pc:sldMkLst>
        <pc:spChg chg="mod">
          <ac:chgData name="Mitchell Wand" userId="de9b44c55c049659" providerId="LiveId" clId="{DE53FED7-A251-4A96-B57E-6488EAC94422}" dt="2023-01-28T21:30:18.538" v="2309" actId="20577"/>
          <ac:spMkLst>
            <pc:docMk/>
            <pc:sldMk cId="1413645709" sldId="630"/>
            <ac:spMk id="2" creationId="{259F2207-D6B5-A544-1945-863F61CFA018}"/>
          </ac:spMkLst>
        </pc:spChg>
        <pc:spChg chg="mod">
          <ac:chgData name="Mitchell Wand" userId="de9b44c55c049659" providerId="LiveId" clId="{DE53FED7-A251-4A96-B57E-6488EAC94422}" dt="2023-01-28T21:30:33.941" v="2310" actId="14"/>
          <ac:spMkLst>
            <pc:docMk/>
            <pc:sldMk cId="1413645709" sldId="630"/>
            <ac:spMk id="8" creationId="{B0EC2A89-0E13-C346-D9B9-0168901E167F}"/>
          </ac:spMkLst>
        </pc:spChg>
      </pc:sldChg>
      <pc:sldChg chg="modSp mod">
        <pc:chgData name="Mitchell Wand" userId="de9b44c55c049659" providerId="LiveId" clId="{DE53FED7-A251-4A96-B57E-6488EAC94422}" dt="2023-01-28T21:31:18.807" v="2344"/>
        <pc:sldMkLst>
          <pc:docMk/>
          <pc:sldMk cId="1901951289" sldId="631"/>
        </pc:sldMkLst>
        <pc:spChg chg="mod">
          <ac:chgData name="Mitchell Wand" userId="de9b44c55c049659" providerId="LiveId" clId="{DE53FED7-A251-4A96-B57E-6488EAC94422}" dt="2023-01-28T21:30:58.991" v="2341" actId="20577"/>
          <ac:spMkLst>
            <pc:docMk/>
            <pc:sldMk cId="1901951289" sldId="631"/>
            <ac:spMk id="2" creationId="{487B6D3E-9233-85AD-27AE-EEAEBF25C27B}"/>
          </ac:spMkLst>
        </pc:spChg>
        <pc:spChg chg="mod">
          <ac:chgData name="Mitchell Wand" userId="de9b44c55c049659" providerId="LiveId" clId="{DE53FED7-A251-4A96-B57E-6488EAC94422}" dt="2023-01-28T21:31:18.807" v="2344"/>
          <ac:spMkLst>
            <pc:docMk/>
            <pc:sldMk cId="1901951289" sldId="631"/>
            <ac:spMk id="3" creationId="{F7D6A86D-AB86-E242-6959-4E7DAD3DAFB0}"/>
          </ac:spMkLst>
        </pc:spChg>
      </pc:sldChg>
      <pc:sldChg chg="modNotesTx">
        <pc:chgData name="Mitchell Wand" userId="de9b44c55c049659" providerId="LiveId" clId="{DE53FED7-A251-4A96-B57E-6488EAC94422}" dt="2023-01-28T21:31:39.407" v="2359" actId="20577"/>
        <pc:sldMkLst>
          <pc:docMk/>
          <pc:sldMk cId="3557005130" sldId="632"/>
        </pc:sldMkLst>
      </pc:sldChg>
      <pc:sldChg chg="modSp mod">
        <pc:chgData name="Mitchell Wand" userId="de9b44c55c049659" providerId="LiveId" clId="{DE53FED7-A251-4A96-B57E-6488EAC94422}" dt="2023-01-29T16:48:01.042" v="7297"/>
        <pc:sldMkLst>
          <pc:docMk/>
          <pc:sldMk cId="357777551" sldId="634"/>
        </pc:sldMkLst>
        <pc:spChg chg="mod">
          <ac:chgData name="Mitchell Wand" userId="de9b44c55c049659" providerId="LiveId" clId="{DE53FED7-A251-4A96-B57E-6488EAC94422}" dt="2023-01-28T21:39:34.884" v="2787" actId="20577"/>
          <ac:spMkLst>
            <pc:docMk/>
            <pc:sldMk cId="357777551" sldId="634"/>
            <ac:spMk id="2" creationId="{40765BC5-92E6-4F5A-B981-1C5EE975861B}"/>
          </ac:spMkLst>
        </pc:spChg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357777551" sldId="634"/>
            <ac:spMk id="3" creationId="{3B7BC06A-54D1-4D10-B536-9DF33B2C3997}"/>
          </ac:spMkLst>
        </pc:spChg>
      </pc:sldChg>
      <pc:sldChg chg="modSp mod">
        <pc:chgData name="Mitchell Wand" userId="de9b44c55c049659" providerId="LiveId" clId="{DE53FED7-A251-4A96-B57E-6488EAC94422}" dt="2023-01-29T16:48:01.042" v="7297"/>
        <pc:sldMkLst>
          <pc:docMk/>
          <pc:sldMk cId="1610246164" sldId="636"/>
        </pc:sldMkLst>
        <pc:spChg chg="mod">
          <ac:chgData name="Mitchell Wand" userId="de9b44c55c049659" providerId="LiveId" clId="{DE53FED7-A251-4A96-B57E-6488EAC94422}" dt="2023-01-28T22:11:02.908" v="3707" actId="20577"/>
          <ac:spMkLst>
            <pc:docMk/>
            <pc:sldMk cId="1610246164" sldId="636"/>
            <ac:spMk id="2" creationId="{40765BC5-92E6-4F5A-B981-1C5EE975861B}"/>
          </ac:spMkLst>
        </pc:spChg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1610246164" sldId="636"/>
            <ac:spMk id="3" creationId="{3B7BC06A-54D1-4D10-B536-9DF33B2C3997}"/>
          </ac:spMkLst>
        </pc:spChg>
      </pc:sldChg>
      <pc:sldChg chg="modSp mod">
        <pc:chgData name="Mitchell Wand" userId="de9b44c55c049659" providerId="LiveId" clId="{DE53FED7-A251-4A96-B57E-6488EAC94422}" dt="2023-01-29T16:48:01.042" v="7297"/>
        <pc:sldMkLst>
          <pc:docMk/>
          <pc:sldMk cId="137863682" sldId="637"/>
        </pc:sldMkLst>
        <pc:spChg chg="mod">
          <ac:chgData name="Mitchell Wand" userId="de9b44c55c049659" providerId="LiveId" clId="{DE53FED7-A251-4A96-B57E-6488EAC94422}" dt="2023-01-29T16:47:42.097" v="7296" actId="20577"/>
          <ac:spMkLst>
            <pc:docMk/>
            <pc:sldMk cId="137863682" sldId="637"/>
            <ac:spMk id="2" creationId="{40765BC5-92E6-4F5A-B981-1C5EE975861B}"/>
          </ac:spMkLst>
        </pc:spChg>
        <pc:spChg chg="mod">
          <ac:chgData name="Mitchell Wand" userId="de9b44c55c049659" providerId="LiveId" clId="{DE53FED7-A251-4A96-B57E-6488EAC94422}" dt="2023-01-29T16:48:01.042" v="7297"/>
          <ac:spMkLst>
            <pc:docMk/>
            <pc:sldMk cId="137863682" sldId="637"/>
            <ac:spMk id="3" creationId="{3B7BC06A-54D1-4D10-B536-9DF33B2C3997}"/>
          </ac:spMkLst>
        </pc:spChg>
      </pc:sldChg>
      <pc:sldChg chg="modSp mod modNotesTx">
        <pc:chgData name="Mitchell Wand" userId="de9b44c55c049659" providerId="LiveId" clId="{DE53FED7-A251-4A96-B57E-6488EAC94422}" dt="2023-01-30T22:40:42.459" v="10870" actId="20577"/>
        <pc:sldMkLst>
          <pc:docMk/>
          <pc:sldMk cId="2241775368" sldId="638"/>
        </pc:sldMkLst>
        <pc:spChg chg="mod">
          <ac:chgData name="Mitchell Wand" userId="de9b44c55c049659" providerId="LiveId" clId="{DE53FED7-A251-4A96-B57E-6488EAC94422}" dt="2023-01-30T22:40:42.459" v="10870" actId="20577"/>
          <ac:spMkLst>
            <pc:docMk/>
            <pc:sldMk cId="2241775368" sldId="638"/>
            <ac:spMk id="204" creationId="{00000000-0000-0000-0000-000000000000}"/>
          </ac:spMkLst>
        </pc:spChg>
      </pc:sldChg>
      <pc:sldChg chg="modSp mod modNotesTx">
        <pc:chgData name="Mitchell Wand" userId="de9b44c55c049659" providerId="LiveId" clId="{DE53FED7-A251-4A96-B57E-6488EAC94422}" dt="2023-01-30T22:08:04.403" v="10262" actId="20577"/>
        <pc:sldMkLst>
          <pc:docMk/>
          <pc:sldMk cId="699805101" sldId="639"/>
        </pc:sldMkLst>
        <pc:spChg chg="mod">
          <ac:chgData name="Mitchell Wand" userId="de9b44c55c049659" providerId="LiveId" clId="{DE53FED7-A251-4A96-B57E-6488EAC94422}" dt="2023-01-30T22:08:04.403" v="10262" actId="20577"/>
          <ac:spMkLst>
            <pc:docMk/>
            <pc:sldMk cId="699805101" sldId="639"/>
            <ac:spMk id="210" creationId="{00000000-0000-0000-0000-000000000000}"/>
          </ac:spMkLst>
        </pc:spChg>
      </pc:sldChg>
      <pc:sldChg chg="modSp mod modNotesTx">
        <pc:chgData name="Mitchell Wand" userId="de9b44c55c049659" providerId="LiveId" clId="{DE53FED7-A251-4A96-B57E-6488EAC94422}" dt="2023-01-30T22:12:19.784" v="10388" actId="20577"/>
        <pc:sldMkLst>
          <pc:docMk/>
          <pc:sldMk cId="2743438403" sldId="640"/>
        </pc:sldMkLst>
        <pc:spChg chg="mod">
          <ac:chgData name="Mitchell Wand" userId="de9b44c55c049659" providerId="LiveId" clId="{DE53FED7-A251-4A96-B57E-6488EAC94422}" dt="2023-01-30T22:12:19.784" v="10388" actId="20577"/>
          <ac:spMkLst>
            <pc:docMk/>
            <pc:sldMk cId="2743438403" sldId="640"/>
            <ac:spMk id="246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12:09.305" v="10387" actId="20577"/>
          <ac:spMkLst>
            <pc:docMk/>
            <pc:sldMk cId="2743438403" sldId="640"/>
            <ac:spMk id="247" creationId="{00000000-0000-0000-0000-000000000000}"/>
          </ac:spMkLst>
        </pc:spChg>
      </pc:sldChg>
      <pc:sldChg chg="modSp mod ord modNotesTx">
        <pc:chgData name="Mitchell Wand" userId="de9b44c55c049659" providerId="LiveId" clId="{DE53FED7-A251-4A96-B57E-6488EAC94422}" dt="2023-01-31T13:00:45.025" v="12615" actId="6549"/>
        <pc:sldMkLst>
          <pc:docMk/>
          <pc:sldMk cId="2222784871" sldId="643"/>
        </pc:sldMkLst>
        <pc:spChg chg="mod">
          <ac:chgData name="Mitchell Wand" userId="de9b44c55c049659" providerId="LiveId" clId="{DE53FED7-A251-4A96-B57E-6488EAC94422}" dt="2023-01-30T22:11:01.785" v="10335" actId="20577"/>
          <ac:spMkLst>
            <pc:docMk/>
            <pc:sldMk cId="2222784871" sldId="643"/>
            <ac:spMk id="267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11:55.827" v="10381" actId="20577"/>
          <ac:spMkLst>
            <pc:docMk/>
            <pc:sldMk cId="2222784871" sldId="643"/>
            <ac:spMk id="268" creationId="{00000000-0000-0000-0000-000000000000}"/>
          </ac:spMkLst>
        </pc:spChg>
        <pc:picChg chg="mod">
          <ac:chgData name="Mitchell Wand" userId="de9b44c55c049659" providerId="LiveId" clId="{DE53FED7-A251-4A96-B57E-6488EAC94422}" dt="2023-01-29T16:56:20.692" v="7879" actId="1076"/>
          <ac:picMkLst>
            <pc:docMk/>
            <pc:sldMk cId="2222784871" sldId="643"/>
            <ac:picMk id="271" creationId="{00000000-0000-0000-0000-000000000000}"/>
          </ac:picMkLst>
        </pc:picChg>
      </pc:sldChg>
      <pc:sldChg chg="ord">
        <pc:chgData name="Mitchell Wand" userId="de9b44c55c049659" providerId="LiveId" clId="{DE53FED7-A251-4A96-B57E-6488EAC94422}" dt="2023-01-30T22:08:57.625" v="10264"/>
        <pc:sldMkLst>
          <pc:docMk/>
          <pc:sldMk cId="997623339" sldId="644"/>
        </pc:sldMkLst>
      </pc:sldChg>
      <pc:sldChg chg="modSp mod">
        <pc:chgData name="Mitchell Wand" userId="de9b44c55c049659" providerId="LiveId" clId="{DE53FED7-A251-4A96-B57E-6488EAC94422}" dt="2023-01-30T22:13:21.846" v="10498" actId="20577"/>
        <pc:sldMkLst>
          <pc:docMk/>
          <pc:sldMk cId="1041784889" sldId="645"/>
        </pc:sldMkLst>
        <pc:spChg chg="mod">
          <ac:chgData name="Mitchell Wand" userId="de9b44c55c049659" providerId="LiveId" clId="{DE53FED7-A251-4A96-B57E-6488EAC94422}" dt="2023-01-30T22:13:21.846" v="10498" actId="20577"/>
          <ac:spMkLst>
            <pc:docMk/>
            <pc:sldMk cId="1041784889" sldId="645"/>
            <ac:spMk id="477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30T22:06:46.350" v="10201" actId="2696"/>
        <pc:sldMkLst>
          <pc:docMk/>
          <pc:sldMk cId="609960707" sldId="647"/>
        </pc:sldMkLst>
      </pc:sldChg>
      <pc:sldChg chg="modSp mod">
        <pc:chgData name="Mitchell Wand" userId="de9b44c55c049659" providerId="LiveId" clId="{DE53FED7-A251-4A96-B57E-6488EAC94422}" dt="2023-01-30T22:13:43.536" v="10499"/>
        <pc:sldMkLst>
          <pc:docMk/>
          <pc:sldMk cId="2221841420" sldId="649"/>
        </pc:sldMkLst>
        <pc:spChg chg="mod">
          <ac:chgData name="Mitchell Wand" userId="de9b44c55c049659" providerId="LiveId" clId="{DE53FED7-A251-4A96-B57E-6488EAC94422}" dt="2023-01-30T22:13:43.536" v="10499"/>
          <ac:spMkLst>
            <pc:docMk/>
            <pc:sldMk cId="2221841420" sldId="649"/>
            <ac:spMk id="580" creationId="{00000000-0000-0000-0000-000000000000}"/>
          </ac:spMkLst>
        </pc:spChg>
      </pc:sldChg>
      <pc:sldChg chg="del">
        <pc:chgData name="Mitchell Wand" userId="de9b44c55c049659" providerId="LiveId" clId="{DE53FED7-A251-4A96-B57E-6488EAC94422}" dt="2023-01-29T17:38:04.750" v="10163" actId="47"/>
        <pc:sldMkLst>
          <pc:docMk/>
          <pc:sldMk cId="3445073281" sldId="650"/>
        </pc:sldMkLst>
      </pc:sldChg>
      <pc:sldChg chg="modSp del mod">
        <pc:chgData name="Mitchell Wand" userId="de9b44c55c049659" providerId="LiveId" clId="{DE53FED7-A251-4A96-B57E-6488EAC94422}" dt="2023-01-29T18:18:30.898" v="10164" actId="2696"/>
        <pc:sldMkLst>
          <pc:docMk/>
          <pc:sldMk cId="1036347765" sldId="651"/>
        </pc:sldMkLst>
        <pc:spChg chg="mod">
          <ac:chgData name="Mitchell Wand" userId="de9b44c55c049659" providerId="LiveId" clId="{DE53FED7-A251-4A96-B57E-6488EAC94422}" dt="2023-01-29T17:05:41.405" v="8403" actId="20577"/>
          <ac:spMkLst>
            <pc:docMk/>
            <pc:sldMk cId="1036347765" sldId="651"/>
            <ac:spMk id="4" creationId="{BFA058C6-5098-494E-D474-5CD6C9D68B8B}"/>
          </ac:spMkLst>
        </pc:spChg>
      </pc:sldChg>
      <pc:sldChg chg="modSp del mod">
        <pc:chgData name="Mitchell Wand" userId="de9b44c55c049659" providerId="LiveId" clId="{DE53FED7-A251-4A96-B57E-6488EAC94422}" dt="2023-01-29T17:38:04.750" v="10163" actId="47"/>
        <pc:sldMkLst>
          <pc:docMk/>
          <pc:sldMk cId="3423953853" sldId="652"/>
        </pc:sldMkLst>
        <pc:spChg chg="mod">
          <ac:chgData name="Mitchell Wand" userId="de9b44c55c049659" providerId="LiveId" clId="{DE53FED7-A251-4A96-B57E-6488EAC94422}" dt="2023-01-29T17:06:22.830" v="8415" actId="20577"/>
          <ac:spMkLst>
            <pc:docMk/>
            <pc:sldMk cId="3423953853" sldId="652"/>
            <ac:spMk id="3" creationId="{D145218C-6BDC-0869-7E05-77E45622A818}"/>
          </ac:spMkLst>
        </pc:spChg>
      </pc:sldChg>
      <pc:sldChg chg="modNotesTx">
        <pc:chgData name="Mitchell Wand" userId="de9b44c55c049659" providerId="LiveId" clId="{DE53FED7-A251-4A96-B57E-6488EAC94422}" dt="2023-01-30T22:14:38.886" v="10620" actId="20577"/>
        <pc:sldMkLst>
          <pc:docMk/>
          <pc:sldMk cId="2528650462" sldId="654"/>
        </pc:sldMkLst>
      </pc:sldChg>
      <pc:sldChg chg="delSp modSp del mod delAnim">
        <pc:chgData name="Mitchell Wand" userId="de9b44c55c049659" providerId="LiveId" clId="{DE53FED7-A251-4A96-B57E-6488EAC94422}" dt="2023-01-30T22:40:15.261" v="10863" actId="2696"/>
        <pc:sldMkLst>
          <pc:docMk/>
          <pc:sldMk cId="3453297944" sldId="656"/>
        </pc:sldMkLst>
        <pc:spChg chg="mod">
          <ac:chgData name="Mitchell Wand" userId="de9b44c55c049659" providerId="LiveId" clId="{DE53FED7-A251-4A96-B57E-6488EAC94422}" dt="2023-01-30T22:15:21.893" v="10663" actId="20577"/>
          <ac:spMkLst>
            <pc:docMk/>
            <pc:sldMk cId="3453297944" sldId="656"/>
            <ac:spMk id="2" creationId="{2D4E096B-898C-7A57-EC9B-6E16CFA318EC}"/>
          </ac:spMkLst>
        </pc:spChg>
        <pc:spChg chg="mod">
          <ac:chgData name="Mitchell Wand" userId="de9b44c55c049659" providerId="LiveId" clId="{DE53FED7-A251-4A96-B57E-6488EAC94422}" dt="2023-01-30T22:29:10.729" v="10806" actId="20577"/>
          <ac:spMkLst>
            <pc:docMk/>
            <pc:sldMk cId="3453297944" sldId="656"/>
            <ac:spMk id="4" creationId="{26362826-B623-DBA4-D441-9F7A7B698FB4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5" creationId="{C34E8C3A-B0E9-FCFD-119C-6E3374AF4821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6" creationId="{EE2DFE97-9785-E92E-6A70-8397BCF4C68F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8" creationId="{B114F82D-D95E-CC1A-381C-46806DB84414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9" creationId="{75DD9409-675E-F05B-59AA-EA404D5D82DA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10" creationId="{2E76C225-CE2A-3254-1990-3D862B5B6F68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11" creationId="{C5E3B440-7620-82FE-5CF6-48F7EDAD720B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12" creationId="{06FE8FB8-A9CC-E95D-E518-9788903B7D93}"/>
          </ac:spMkLst>
        </pc:spChg>
        <pc:spChg chg="del">
          <ac:chgData name="Mitchell Wand" userId="de9b44c55c049659" providerId="LiveId" clId="{DE53FED7-A251-4A96-B57E-6488EAC94422}" dt="2023-01-30T22:25:46.318" v="10679" actId="478"/>
          <ac:spMkLst>
            <pc:docMk/>
            <pc:sldMk cId="3453297944" sldId="656"/>
            <ac:spMk id="14" creationId="{E489EE89-6503-58BD-CE48-F438D5CAA104}"/>
          </ac:spMkLst>
        </pc:spChg>
        <pc:grpChg chg="del">
          <ac:chgData name="Mitchell Wand" userId="de9b44c55c049659" providerId="LiveId" clId="{DE53FED7-A251-4A96-B57E-6488EAC94422}" dt="2023-01-30T22:25:55.495" v="10681" actId="478"/>
          <ac:grpSpMkLst>
            <pc:docMk/>
            <pc:sldMk cId="3453297944" sldId="656"/>
            <ac:grpSpMk id="15" creationId="{CDEBE876-F4DC-461E-77C1-D7885477F07E}"/>
          </ac:grpSpMkLst>
        </pc:grpChg>
        <pc:grpChg chg="del">
          <ac:chgData name="Mitchell Wand" userId="de9b44c55c049659" providerId="LiveId" clId="{DE53FED7-A251-4A96-B57E-6488EAC94422}" dt="2023-01-30T22:25:54.125" v="10680" actId="478"/>
          <ac:grpSpMkLst>
            <pc:docMk/>
            <pc:sldMk cId="3453297944" sldId="656"/>
            <ac:grpSpMk id="22" creationId="{84C9A6D1-6126-5B5B-7A4E-6E667155A056}"/>
          </ac:grpSpMkLst>
        </pc:grpChg>
      </pc:sldChg>
      <pc:sldChg chg="modSp add mod">
        <pc:chgData name="Mitchell Wand" userId="de9b44c55c049659" providerId="LiveId" clId="{DE53FED7-A251-4A96-B57E-6488EAC94422}" dt="2023-01-30T22:40:28.068" v="10866" actId="20577"/>
        <pc:sldMkLst>
          <pc:docMk/>
          <pc:sldMk cId="3560756467" sldId="656"/>
        </pc:sldMkLst>
        <pc:spChg chg="mod">
          <ac:chgData name="Mitchell Wand" userId="de9b44c55c049659" providerId="LiveId" clId="{DE53FED7-A251-4A96-B57E-6488EAC94422}" dt="2023-01-30T22:40:28.068" v="10866" actId="20577"/>
          <ac:spMkLst>
            <pc:docMk/>
            <pc:sldMk cId="3560756467" sldId="656"/>
            <ac:spMk id="2" creationId="{2D4E096B-898C-7A57-EC9B-6E16CFA318EC}"/>
          </ac:spMkLst>
        </pc:spChg>
      </pc:sldChg>
      <pc:sldChg chg="del">
        <pc:chgData name="Mitchell Wand" userId="de9b44c55c049659" providerId="LiveId" clId="{DE53FED7-A251-4A96-B57E-6488EAC94422}" dt="2023-01-30T22:40:15.261" v="10863" actId="2696"/>
        <pc:sldMkLst>
          <pc:docMk/>
          <pc:sldMk cId="665149651" sldId="657"/>
        </pc:sldMkLst>
      </pc:sldChg>
      <pc:sldChg chg="add">
        <pc:chgData name="Mitchell Wand" userId="de9b44c55c049659" providerId="LiveId" clId="{DE53FED7-A251-4A96-B57E-6488EAC94422}" dt="2023-01-30T22:40:21.402" v="10864"/>
        <pc:sldMkLst>
          <pc:docMk/>
          <pc:sldMk cId="2884913111" sldId="657"/>
        </pc:sldMkLst>
      </pc:sldChg>
      <pc:sldChg chg="modSp add mod">
        <pc:chgData name="Mitchell Wand" userId="de9b44c55c049659" providerId="LiveId" clId="{DE53FED7-A251-4A96-B57E-6488EAC94422}" dt="2023-01-30T22:40:36.072" v="10868" actId="20577"/>
        <pc:sldMkLst>
          <pc:docMk/>
          <pc:sldMk cId="718011119" sldId="658"/>
        </pc:sldMkLst>
        <pc:spChg chg="mod">
          <ac:chgData name="Mitchell Wand" userId="de9b44c55c049659" providerId="LiveId" clId="{DE53FED7-A251-4A96-B57E-6488EAC94422}" dt="2023-01-30T22:40:36.072" v="10868" actId="20577"/>
          <ac:spMkLst>
            <pc:docMk/>
            <pc:sldMk cId="718011119" sldId="658"/>
            <ac:spMk id="350" creationId="{00000000-0000-0000-0000-000000000000}"/>
          </ac:spMkLst>
        </pc:spChg>
      </pc:sldChg>
      <pc:sldChg chg="modSp del mod">
        <pc:chgData name="Mitchell Wand" userId="de9b44c55c049659" providerId="LiveId" clId="{DE53FED7-A251-4A96-B57E-6488EAC94422}" dt="2023-01-30T22:40:15.261" v="10863" actId="2696"/>
        <pc:sldMkLst>
          <pc:docMk/>
          <pc:sldMk cId="1881612615" sldId="658"/>
        </pc:sldMkLst>
        <pc:spChg chg="mod">
          <ac:chgData name="Mitchell Wand" userId="de9b44c55c049659" providerId="LiveId" clId="{DE53FED7-A251-4A96-B57E-6488EAC94422}" dt="2023-01-30T22:37:59.903" v="10816" actId="20577"/>
          <ac:spMkLst>
            <pc:docMk/>
            <pc:sldMk cId="1881612615" sldId="658"/>
            <ac:spMk id="350" creationId="{00000000-0000-0000-0000-000000000000}"/>
          </ac:spMkLst>
        </pc:spChg>
      </pc:sldChg>
      <pc:sldChg chg="add">
        <pc:chgData name="Mitchell Wand" userId="de9b44c55c049659" providerId="LiveId" clId="{DE53FED7-A251-4A96-B57E-6488EAC94422}" dt="2023-01-30T22:40:21.402" v="10864"/>
        <pc:sldMkLst>
          <pc:docMk/>
          <pc:sldMk cId="3017743992" sldId="659"/>
        </pc:sldMkLst>
      </pc:sldChg>
      <pc:sldChg chg="modSp del mod">
        <pc:chgData name="Mitchell Wand" userId="de9b44c55c049659" providerId="LiveId" clId="{DE53FED7-A251-4A96-B57E-6488EAC94422}" dt="2023-01-30T22:40:15.261" v="10863" actId="2696"/>
        <pc:sldMkLst>
          <pc:docMk/>
          <pc:sldMk cId="3466678949" sldId="659"/>
        </pc:sldMkLst>
        <pc:spChg chg="mod">
          <ac:chgData name="Mitchell Wand" userId="de9b44c55c049659" providerId="LiveId" clId="{DE53FED7-A251-4A96-B57E-6488EAC94422}" dt="2023-01-30T22:39:24.596" v="10859" actId="20577"/>
          <ac:spMkLst>
            <pc:docMk/>
            <pc:sldMk cId="3466678949" sldId="659"/>
            <ac:spMk id="368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39:50.505" v="10862" actId="20577"/>
          <ac:spMkLst>
            <pc:docMk/>
            <pc:sldMk cId="3466678949" sldId="659"/>
            <ac:spMk id="457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39:44.602" v="10861" actId="1076"/>
          <ac:spMkLst>
            <pc:docMk/>
            <pc:sldMk cId="3466678949" sldId="659"/>
            <ac:spMk id="477" creationId="{00000000-0000-0000-0000-000000000000}"/>
          </ac:spMkLst>
        </pc:spChg>
      </pc:sldChg>
      <pc:sldChg chg="modSp mod">
        <pc:chgData name="Mitchell Wand" userId="de9b44c55c049659" providerId="LiveId" clId="{DE53FED7-A251-4A96-B57E-6488EAC94422}" dt="2023-01-30T22:41:48.353" v="10882" actId="20577"/>
        <pc:sldMkLst>
          <pc:docMk/>
          <pc:sldMk cId="1849435347" sldId="660"/>
        </pc:sldMkLst>
        <pc:spChg chg="mod">
          <ac:chgData name="Mitchell Wand" userId="de9b44c55c049659" providerId="LiveId" clId="{DE53FED7-A251-4A96-B57E-6488EAC94422}" dt="2023-01-30T22:41:48.353" v="10882" actId="20577"/>
          <ac:spMkLst>
            <pc:docMk/>
            <pc:sldMk cId="1849435347" sldId="660"/>
            <ac:spMk id="580" creationId="{00000000-0000-0000-0000-000000000000}"/>
          </ac:spMkLst>
        </pc:spChg>
      </pc:sldChg>
      <pc:sldChg chg="modSp mod modNotesTx">
        <pc:chgData name="Mitchell Wand" userId="de9b44c55c049659" providerId="LiveId" clId="{DE53FED7-A251-4A96-B57E-6488EAC94422}" dt="2023-01-30T22:47:17.986" v="10980" actId="20577"/>
        <pc:sldMkLst>
          <pc:docMk/>
          <pc:sldMk cId="3960731311" sldId="661"/>
        </pc:sldMkLst>
        <pc:spChg chg="mod">
          <ac:chgData name="Mitchell Wand" userId="de9b44c55c049659" providerId="LiveId" clId="{DE53FED7-A251-4A96-B57E-6488EAC94422}" dt="2023-01-30T22:47:17.986" v="10980" actId="20577"/>
          <ac:spMkLst>
            <pc:docMk/>
            <pc:sldMk cId="3960731311" sldId="661"/>
            <ac:spMk id="594" creationId="{00000000-0000-0000-0000-000000000000}"/>
          </ac:spMkLst>
        </pc:spChg>
      </pc:sldChg>
      <pc:sldChg chg="addSp modSp mod modNotesTx">
        <pc:chgData name="Mitchell Wand" userId="de9b44c55c049659" providerId="LiveId" clId="{DE53FED7-A251-4A96-B57E-6488EAC94422}" dt="2023-01-31T01:10:10.601" v="11071" actId="20577"/>
        <pc:sldMkLst>
          <pc:docMk/>
          <pc:sldMk cId="1699180941" sldId="662"/>
        </pc:sldMkLst>
        <pc:spChg chg="add mod">
          <ac:chgData name="Mitchell Wand" userId="de9b44c55c049659" providerId="LiveId" clId="{DE53FED7-A251-4A96-B57E-6488EAC94422}" dt="2023-01-30T22:45:59.188" v="10910" actId="14100"/>
          <ac:spMkLst>
            <pc:docMk/>
            <pc:sldMk cId="1699180941" sldId="662"/>
            <ac:spMk id="2" creationId="{CA13EDAB-47D1-8FFD-8346-ACF420E26B8D}"/>
          </ac:spMkLst>
        </pc:spChg>
        <pc:spChg chg="add mod">
          <ac:chgData name="Mitchell Wand" userId="de9b44c55c049659" providerId="LiveId" clId="{DE53FED7-A251-4A96-B57E-6488EAC94422}" dt="2023-01-30T22:45:51.244" v="10908" actId="14100"/>
          <ac:spMkLst>
            <pc:docMk/>
            <pc:sldMk cId="1699180941" sldId="662"/>
            <ac:spMk id="3" creationId="{9383B569-1C0C-D3B8-1BAB-5DD64B684B72}"/>
          </ac:spMkLst>
        </pc:spChg>
        <pc:spChg chg="mod">
          <ac:chgData name="Mitchell Wand" userId="de9b44c55c049659" providerId="LiveId" clId="{DE53FED7-A251-4A96-B57E-6488EAC94422}" dt="2023-01-30T22:47:50.206" v="11023" actId="20577"/>
          <ac:spMkLst>
            <pc:docMk/>
            <pc:sldMk cId="1699180941" sldId="662"/>
            <ac:spMk id="600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31.961" v="11033" actId="255"/>
          <ac:spMkLst>
            <pc:docMk/>
            <pc:sldMk cId="1699180941" sldId="662"/>
            <ac:spMk id="603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37.913" v="11034" actId="255"/>
          <ac:spMkLst>
            <pc:docMk/>
            <pc:sldMk cId="1699180941" sldId="662"/>
            <ac:spMk id="605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45.875" v="11035" actId="255"/>
          <ac:spMkLst>
            <pc:docMk/>
            <pc:sldMk cId="1699180941" sldId="662"/>
            <ac:spMk id="606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23.524" v="11032" actId="255"/>
          <ac:spMkLst>
            <pc:docMk/>
            <pc:sldMk cId="1699180941" sldId="662"/>
            <ac:spMk id="607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3:58.709" v="10890" actId="1076"/>
          <ac:spMkLst>
            <pc:docMk/>
            <pc:sldMk cId="1699180941" sldId="662"/>
            <ac:spMk id="608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50:01.772" v="11036" actId="14100"/>
          <ac:spMkLst>
            <pc:docMk/>
            <pc:sldMk cId="1699180941" sldId="662"/>
            <ac:spMk id="610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06.494" v="11030" actId="255"/>
          <ac:spMkLst>
            <pc:docMk/>
            <pc:sldMk cId="1699180941" sldId="662"/>
            <ac:spMk id="612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50:11.968" v="11037" actId="14100"/>
          <ac:spMkLst>
            <pc:docMk/>
            <pc:sldMk cId="1699180941" sldId="662"/>
            <ac:spMk id="613" creationId="{00000000-0000-0000-0000-000000000000}"/>
          </ac:spMkLst>
        </pc:spChg>
        <pc:spChg chg="mod">
          <ac:chgData name="Mitchell Wand" userId="de9b44c55c049659" providerId="LiveId" clId="{DE53FED7-A251-4A96-B57E-6488EAC94422}" dt="2023-01-30T22:49:17.588" v="11031" actId="255"/>
          <ac:spMkLst>
            <pc:docMk/>
            <pc:sldMk cId="1699180941" sldId="662"/>
            <ac:spMk id="614" creationId="{00000000-0000-0000-0000-000000000000}"/>
          </ac:spMkLst>
        </pc:spChg>
      </pc:sldChg>
      <pc:sldChg chg="modSp mod modNotesTx">
        <pc:chgData name="Mitchell Wand" userId="de9b44c55c049659" providerId="LiveId" clId="{DE53FED7-A251-4A96-B57E-6488EAC94422}" dt="2023-01-29T16:07:06.602" v="5545" actId="20577"/>
        <pc:sldMkLst>
          <pc:docMk/>
          <pc:sldMk cId="81039764" sldId="665"/>
        </pc:sldMkLst>
        <pc:spChg chg="mod">
          <ac:chgData name="Mitchell Wand" userId="de9b44c55c049659" providerId="LiveId" clId="{DE53FED7-A251-4A96-B57E-6488EAC94422}" dt="2023-01-29T16:05:18.694" v="5274" actId="27636"/>
          <ac:spMkLst>
            <pc:docMk/>
            <pc:sldMk cId="81039764" sldId="665"/>
            <ac:spMk id="5" creationId="{7E581DE4-72A0-160C-3581-E1A59B65629D}"/>
          </ac:spMkLst>
        </pc:spChg>
      </pc:sldChg>
      <pc:sldChg chg="del">
        <pc:chgData name="Mitchell Wand" userId="de9b44c55c049659" providerId="LiveId" clId="{DE53FED7-A251-4A96-B57E-6488EAC94422}" dt="2023-01-31T01:16:41.483" v="11098" actId="18676"/>
        <pc:sldMkLst>
          <pc:docMk/>
          <pc:sldMk cId="2224137548" sldId="666"/>
        </pc:sldMkLst>
      </pc:sldChg>
      <pc:sldChg chg="addSp delSp modSp add mod delAnim chgLayout modNotesTx">
        <pc:chgData name="Mitchell Wand" userId="de9b44c55c049659" providerId="LiveId" clId="{DE53FED7-A251-4A96-B57E-6488EAC94422}" dt="2023-01-28T20:42:57.462" v="578" actId="20577"/>
        <pc:sldMkLst>
          <pc:docMk/>
          <pc:sldMk cId="1032165144" sldId="667"/>
        </pc:sldMkLst>
        <pc:spChg chg="add mod">
          <ac:chgData name="Mitchell Wand" userId="de9b44c55c049659" providerId="LiveId" clId="{DE53FED7-A251-4A96-B57E-6488EAC94422}" dt="2023-01-28T20:41:03.162" v="181" actId="20577"/>
          <ac:spMkLst>
            <pc:docMk/>
            <pc:sldMk cId="1032165144" sldId="667"/>
            <ac:spMk id="3" creationId="{BC256EBE-74DD-6989-3882-A1D473C37818}"/>
          </ac:spMkLst>
        </pc:spChg>
        <pc:spChg chg="del">
          <ac:chgData name="Mitchell Wand" userId="de9b44c55c049659" providerId="LiveId" clId="{DE53FED7-A251-4A96-B57E-6488EAC94422}" dt="2023-01-28T20:40:20.438" v="68" actId="478"/>
          <ac:spMkLst>
            <pc:docMk/>
            <pc:sldMk cId="1032165144" sldId="667"/>
            <ac:spMk id="4" creationId="{8D180BD2-75C7-6B35-37E4-D9C9B6C6CF04}"/>
          </ac:spMkLst>
        </pc:spChg>
        <pc:spChg chg="mod ord">
          <ac:chgData name="Mitchell Wand" userId="de9b44c55c049659" providerId="LiveId" clId="{DE53FED7-A251-4A96-B57E-6488EAC94422}" dt="2023-01-28T20:40:06.218" v="65" actId="700"/>
          <ac:spMkLst>
            <pc:docMk/>
            <pc:sldMk cId="1032165144" sldId="667"/>
            <ac:spMk id="345" creationId="{00000000-0000-0000-0000-000000000000}"/>
          </ac:spMkLst>
        </pc:spChg>
        <pc:spChg chg="del mod ord">
          <ac:chgData name="Mitchell Wand" userId="de9b44c55c049659" providerId="LiveId" clId="{DE53FED7-A251-4A96-B57E-6488EAC94422}" dt="2023-01-28T20:40:09.971" v="66" actId="478"/>
          <ac:spMkLst>
            <pc:docMk/>
            <pc:sldMk cId="1032165144" sldId="667"/>
            <ac:spMk id="347" creationId="{00000000-0000-0000-0000-000000000000}"/>
          </ac:spMkLst>
        </pc:spChg>
        <pc:spChg chg="del">
          <ac:chgData name="Mitchell Wand" userId="de9b44c55c049659" providerId="LiveId" clId="{DE53FED7-A251-4A96-B57E-6488EAC94422}" dt="2023-01-28T20:40:17.630" v="67" actId="478"/>
          <ac:spMkLst>
            <pc:docMk/>
            <pc:sldMk cId="1032165144" sldId="667"/>
            <ac:spMk id="348" creationId="{00000000-0000-0000-0000-000000000000}"/>
          </ac:spMkLst>
        </pc:spChg>
      </pc:sldChg>
      <pc:sldChg chg="modSp new mod modNotesTx">
        <pc:chgData name="Mitchell Wand" userId="de9b44c55c049659" providerId="LiveId" clId="{DE53FED7-A251-4A96-B57E-6488EAC94422}" dt="2023-01-28T21:14:24.034" v="1335" actId="6549"/>
        <pc:sldMkLst>
          <pc:docMk/>
          <pc:sldMk cId="972083078" sldId="668"/>
        </pc:sldMkLst>
        <pc:spChg chg="mod">
          <ac:chgData name="Mitchell Wand" userId="de9b44c55c049659" providerId="LiveId" clId="{DE53FED7-A251-4A96-B57E-6488EAC94422}" dt="2023-01-28T20:43:48.406" v="656" actId="20577"/>
          <ac:spMkLst>
            <pc:docMk/>
            <pc:sldMk cId="972083078" sldId="668"/>
            <ac:spMk id="2" creationId="{7BF55AB5-E1EF-EE25-880B-D8F4F2239B69}"/>
          </ac:spMkLst>
        </pc:spChg>
        <pc:spChg chg="mod">
          <ac:chgData name="Mitchell Wand" userId="de9b44c55c049659" providerId="LiveId" clId="{DE53FED7-A251-4A96-B57E-6488EAC94422}" dt="2023-01-28T20:45:28.388" v="893" actId="20577"/>
          <ac:spMkLst>
            <pc:docMk/>
            <pc:sldMk cId="972083078" sldId="668"/>
            <ac:spMk id="3" creationId="{ACF3DAA7-119E-D6BD-7D9C-F5840B803CFB}"/>
          </ac:spMkLst>
        </pc:spChg>
      </pc:sldChg>
      <pc:sldChg chg="modSp add mod modNotesTx">
        <pc:chgData name="Mitchell Wand" userId="de9b44c55c049659" providerId="LiveId" clId="{DE53FED7-A251-4A96-B57E-6488EAC94422}" dt="2023-01-28T21:11:35.784" v="1085"/>
        <pc:sldMkLst>
          <pc:docMk/>
          <pc:sldMk cId="854166845" sldId="669"/>
        </pc:sldMkLst>
        <pc:spChg chg="mod">
          <ac:chgData name="Mitchell Wand" userId="de9b44c55c049659" providerId="LiveId" clId="{DE53FED7-A251-4A96-B57E-6488EAC94422}" dt="2023-01-28T20:50:43.916" v="1031"/>
          <ac:spMkLst>
            <pc:docMk/>
            <pc:sldMk cId="854166845" sldId="669"/>
            <ac:spMk id="395" creationId="{00000000-0000-0000-0000-000000000000}"/>
          </ac:spMkLst>
        </pc:spChg>
        <pc:spChg chg="mod">
          <ac:chgData name="Mitchell Wand" userId="de9b44c55c049659" providerId="LiveId" clId="{DE53FED7-A251-4A96-B57E-6488EAC94422}" dt="2023-01-28T20:49:42.298" v="982" actId="20577"/>
          <ac:spMkLst>
            <pc:docMk/>
            <pc:sldMk cId="854166845" sldId="669"/>
            <ac:spMk id="396" creationId="{00000000-0000-0000-0000-000000000000}"/>
          </ac:spMkLst>
        </pc:spChg>
      </pc:sldChg>
      <pc:sldChg chg="add del">
        <pc:chgData name="Mitchell Wand" userId="de9b44c55c049659" providerId="LiveId" clId="{DE53FED7-A251-4A96-B57E-6488EAC94422}" dt="2023-01-28T20:52:41.300" v="1034" actId="2696"/>
        <pc:sldMkLst>
          <pc:docMk/>
          <pc:sldMk cId="532253849" sldId="670"/>
        </pc:sldMkLst>
      </pc:sldChg>
      <pc:sldChg chg="add del">
        <pc:chgData name="Mitchell Wand" userId="de9b44c55c049659" providerId="LiveId" clId="{DE53FED7-A251-4A96-B57E-6488EAC94422}" dt="2023-01-28T20:47:13.907" v="942"/>
        <pc:sldMkLst>
          <pc:docMk/>
          <pc:sldMk cId="1008820729" sldId="670"/>
        </pc:sldMkLst>
      </pc:sldChg>
      <pc:sldChg chg="addSp modSp new mod modNotesTx">
        <pc:chgData name="Mitchell Wand" userId="de9b44c55c049659" providerId="LiveId" clId="{DE53FED7-A251-4A96-B57E-6488EAC94422}" dt="2023-01-28T21:19:20.432" v="1853" actId="20577"/>
        <pc:sldMkLst>
          <pc:docMk/>
          <pc:sldMk cId="2570361346" sldId="671"/>
        </pc:sldMkLst>
        <pc:spChg chg="mod">
          <ac:chgData name="Mitchell Wand" userId="de9b44c55c049659" providerId="LiveId" clId="{DE53FED7-A251-4A96-B57E-6488EAC94422}" dt="2023-01-28T20:53:12.309" v="1057" actId="20577"/>
          <ac:spMkLst>
            <pc:docMk/>
            <pc:sldMk cId="2570361346" sldId="671"/>
            <ac:spMk id="2" creationId="{C16B4103-3511-7B6D-D8EB-3B1565809CB2}"/>
          </ac:spMkLst>
        </pc:spChg>
        <pc:spChg chg="mod">
          <ac:chgData name="Mitchell Wand" userId="de9b44c55c049659" providerId="LiveId" clId="{DE53FED7-A251-4A96-B57E-6488EAC94422}" dt="2023-01-28T20:53:38.466" v="1064" actId="313"/>
          <ac:spMkLst>
            <pc:docMk/>
            <pc:sldMk cId="2570361346" sldId="671"/>
            <ac:spMk id="3" creationId="{C8F315CB-DD33-92D0-5041-0E013453A5F7}"/>
          </ac:spMkLst>
        </pc:spChg>
        <pc:spChg chg="mod">
          <ac:chgData name="Mitchell Wand" userId="de9b44c55c049659" providerId="LiveId" clId="{DE53FED7-A251-4A96-B57E-6488EAC94422}" dt="2023-01-28T20:54:08.744" v="1067"/>
          <ac:spMkLst>
            <pc:docMk/>
            <pc:sldMk cId="2570361346" sldId="671"/>
            <ac:spMk id="6" creationId="{60289F74-0D7E-FEDB-F549-8BEAADDC129F}"/>
          </ac:spMkLst>
        </pc:spChg>
        <pc:spChg chg="mod">
          <ac:chgData name="Mitchell Wand" userId="de9b44c55c049659" providerId="LiveId" clId="{DE53FED7-A251-4A96-B57E-6488EAC94422}" dt="2023-01-28T21:03:55.747" v="1074" actId="12789"/>
          <ac:spMkLst>
            <pc:docMk/>
            <pc:sldMk cId="2570361346" sldId="671"/>
            <ac:spMk id="7" creationId="{0A521CD6-C414-FFAE-55AA-827A6C2AD034}"/>
          </ac:spMkLst>
        </pc:spChg>
        <pc:spChg chg="mod">
          <ac:chgData name="Mitchell Wand" userId="de9b44c55c049659" providerId="LiveId" clId="{DE53FED7-A251-4A96-B57E-6488EAC94422}" dt="2023-01-28T21:03:27.892" v="1073" actId="465"/>
          <ac:spMkLst>
            <pc:docMk/>
            <pc:sldMk cId="2570361346" sldId="671"/>
            <ac:spMk id="8" creationId="{1743BF83-845B-2415-5019-8CAB7E9E1FD4}"/>
          </ac:spMkLst>
        </pc:spChg>
        <pc:spChg chg="mod">
          <ac:chgData name="Mitchell Wand" userId="de9b44c55c049659" providerId="LiveId" clId="{DE53FED7-A251-4A96-B57E-6488EAC94422}" dt="2023-01-28T21:04:08.120" v="1075" actId="555"/>
          <ac:spMkLst>
            <pc:docMk/>
            <pc:sldMk cId="2570361346" sldId="671"/>
            <ac:spMk id="9" creationId="{FC525E49-3032-B5C7-69A5-77C15018D194}"/>
          </ac:spMkLst>
        </pc:spChg>
        <pc:spChg chg="mod">
          <ac:chgData name="Mitchell Wand" userId="de9b44c55c049659" providerId="LiveId" clId="{DE53FED7-A251-4A96-B57E-6488EAC94422}" dt="2023-01-28T21:03:55.747" v="1074" actId="12789"/>
          <ac:spMkLst>
            <pc:docMk/>
            <pc:sldMk cId="2570361346" sldId="671"/>
            <ac:spMk id="10" creationId="{9928859D-7E17-AF79-D174-D25A736B2C73}"/>
          </ac:spMkLst>
        </pc:spChg>
        <pc:spChg chg="mod">
          <ac:chgData name="Mitchell Wand" userId="de9b44c55c049659" providerId="LiveId" clId="{DE53FED7-A251-4A96-B57E-6488EAC94422}" dt="2023-01-28T21:04:20.413" v="1076" actId="465"/>
          <ac:spMkLst>
            <pc:docMk/>
            <pc:sldMk cId="2570361346" sldId="671"/>
            <ac:spMk id="11" creationId="{C00F69CB-9859-6E73-74DC-7A578D1F3CF7}"/>
          </ac:spMkLst>
        </pc:spChg>
        <pc:spChg chg="mod">
          <ac:chgData name="Mitchell Wand" userId="de9b44c55c049659" providerId="LiveId" clId="{DE53FED7-A251-4A96-B57E-6488EAC94422}" dt="2023-01-28T21:04:08.120" v="1075" actId="555"/>
          <ac:spMkLst>
            <pc:docMk/>
            <pc:sldMk cId="2570361346" sldId="671"/>
            <ac:spMk id="12" creationId="{0E830A42-DC5A-2461-402F-ACDCF60D72CF}"/>
          </ac:spMkLst>
        </pc:spChg>
        <pc:spChg chg="add mod">
          <ac:chgData name="Mitchell Wand" userId="de9b44c55c049659" providerId="LiveId" clId="{DE53FED7-A251-4A96-B57E-6488EAC94422}" dt="2023-01-28T21:04:37.069" v="1078" actId="1076"/>
          <ac:spMkLst>
            <pc:docMk/>
            <pc:sldMk cId="2570361346" sldId="671"/>
            <ac:spMk id="13" creationId="{E6605D4A-6E2A-435B-7FBF-31DB20D05D8F}"/>
          </ac:spMkLst>
        </pc:spChg>
        <pc:grpChg chg="add mod">
          <ac:chgData name="Mitchell Wand" userId="de9b44c55c049659" providerId="LiveId" clId="{DE53FED7-A251-4A96-B57E-6488EAC94422}" dt="2023-01-28T20:54:14.850" v="1068" actId="1076"/>
          <ac:grpSpMkLst>
            <pc:docMk/>
            <pc:sldMk cId="2570361346" sldId="671"/>
            <ac:grpSpMk id="5" creationId="{DF87DC29-E41F-7856-EB02-79D4A1E2007B}"/>
          </ac:grpSpMkLst>
        </pc:grpChg>
      </pc:sldChg>
      <pc:sldChg chg="modSp add mod">
        <pc:chgData name="Mitchell Wand" userId="de9b44c55c049659" providerId="LiveId" clId="{DE53FED7-A251-4A96-B57E-6488EAC94422}" dt="2023-01-28T21:21:09.516" v="1908" actId="20577"/>
        <pc:sldMkLst>
          <pc:docMk/>
          <pc:sldMk cId="3640251645" sldId="672"/>
        </pc:sldMkLst>
        <pc:spChg chg="mod">
          <ac:chgData name="Mitchell Wand" userId="de9b44c55c049659" providerId="LiveId" clId="{DE53FED7-A251-4A96-B57E-6488EAC94422}" dt="2023-01-28T21:21:09.516" v="1908" actId="20577"/>
          <ac:spMkLst>
            <pc:docMk/>
            <pc:sldMk cId="3640251645" sldId="672"/>
            <ac:spMk id="416" creationId="{00000000-0000-0000-0000-000000000000}"/>
          </ac:spMkLst>
        </pc:spChg>
      </pc:sldChg>
      <pc:sldChg chg="modSp new mod">
        <pc:chgData name="Mitchell Wand" userId="de9b44c55c049659" providerId="LiveId" clId="{DE53FED7-A251-4A96-B57E-6488EAC94422}" dt="2023-01-28T21:25:51.911" v="2237" actId="20577"/>
        <pc:sldMkLst>
          <pc:docMk/>
          <pc:sldMk cId="4169870849" sldId="673"/>
        </pc:sldMkLst>
        <pc:spChg chg="mod">
          <ac:chgData name="Mitchell Wand" userId="de9b44c55c049659" providerId="LiveId" clId="{DE53FED7-A251-4A96-B57E-6488EAC94422}" dt="2023-01-28T21:22:13.363" v="1940" actId="20577"/>
          <ac:spMkLst>
            <pc:docMk/>
            <pc:sldMk cId="4169870849" sldId="673"/>
            <ac:spMk id="2" creationId="{B1D8D292-7FF8-8F40-6714-B469D9820C62}"/>
          </ac:spMkLst>
        </pc:spChg>
        <pc:spChg chg="mod">
          <ac:chgData name="Mitchell Wand" userId="de9b44c55c049659" providerId="LiveId" clId="{DE53FED7-A251-4A96-B57E-6488EAC94422}" dt="2023-01-28T21:25:51.911" v="2237" actId="20577"/>
          <ac:spMkLst>
            <pc:docMk/>
            <pc:sldMk cId="4169870849" sldId="673"/>
            <ac:spMk id="3" creationId="{4D6184A3-C760-1669-8B54-31371DFC36A7}"/>
          </ac:spMkLst>
        </pc:spChg>
      </pc:sldChg>
      <pc:sldChg chg="modSp mod">
        <pc:chgData name="Mitchell Wand" userId="de9b44c55c049659" providerId="LiveId" clId="{DE53FED7-A251-4A96-B57E-6488EAC94422}" dt="2023-01-28T21:26:23.534" v="2270" actId="20577"/>
        <pc:sldMkLst>
          <pc:docMk/>
          <pc:sldMk cId="735311219" sldId="674"/>
        </pc:sldMkLst>
        <pc:spChg chg="mod">
          <ac:chgData name="Mitchell Wand" userId="de9b44c55c049659" providerId="LiveId" clId="{DE53FED7-A251-4A96-B57E-6488EAC94422}" dt="2023-01-28T21:26:23.534" v="2270" actId="20577"/>
          <ac:spMkLst>
            <pc:docMk/>
            <pc:sldMk cId="735311219" sldId="674"/>
            <ac:spMk id="3" creationId="{4D6184A3-C760-1669-8B54-31371DFC36A7}"/>
          </ac:spMkLst>
        </pc:spChg>
      </pc:sldChg>
      <pc:sldChg chg="modSp add mod">
        <pc:chgData name="Mitchell Wand" userId="de9b44c55c049659" providerId="LiveId" clId="{DE53FED7-A251-4A96-B57E-6488EAC94422}" dt="2023-01-28T21:37:29.101" v="2717" actId="20577"/>
        <pc:sldMkLst>
          <pc:docMk/>
          <pc:sldMk cId="2609355442" sldId="675"/>
        </pc:sldMkLst>
        <pc:spChg chg="mod">
          <ac:chgData name="Mitchell Wand" userId="de9b44c55c049659" providerId="LiveId" clId="{DE53FED7-A251-4A96-B57E-6488EAC94422}" dt="2023-01-28T21:37:29.101" v="2717" actId="20577"/>
          <ac:spMkLst>
            <pc:docMk/>
            <pc:sldMk cId="2609355442" sldId="675"/>
            <ac:spMk id="3" creationId="{4D6184A3-C760-1669-8B54-31371DFC36A7}"/>
          </ac:spMkLst>
        </pc:spChg>
      </pc:sldChg>
      <pc:sldChg chg="modSp add mod">
        <pc:chgData name="Mitchell Wand" userId="de9b44c55c049659" providerId="LiveId" clId="{DE53FED7-A251-4A96-B57E-6488EAC94422}" dt="2023-01-28T21:38:02.670" v="2745" actId="20577"/>
        <pc:sldMkLst>
          <pc:docMk/>
          <pc:sldMk cId="2145139300" sldId="676"/>
        </pc:sldMkLst>
        <pc:spChg chg="mod">
          <ac:chgData name="Mitchell Wand" userId="de9b44c55c049659" providerId="LiveId" clId="{DE53FED7-A251-4A96-B57E-6488EAC94422}" dt="2023-01-28T21:38:02.670" v="2745" actId="20577"/>
          <ac:spMkLst>
            <pc:docMk/>
            <pc:sldMk cId="2145139300" sldId="676"/>
            <ac:spMk id="3" creationId="{4D6184A3-C760-1669-8B54-31371DFC36A7}"/>
          </ac:spMkLst>
        </pc:spChg>
      </pc:sldChg>
      <pc:sldChg chg="modSp new mod ord">
        <pc:chgData name="Mitchell Wand" userId="de9b44c55c049659" providerId="LiveId" clId="{DE53FED7-A251-4A96-B57E-6488EAC94422}" dt="2023-01-28T22:06:36.394" v="3509"/>
        <pc:sldMkLst>
          <pc:docMk/>
          <pc:sldMk cId="4212001115" sldId="677"/>
        </pc:sldMkLst>
        <pc:spChg chg="mod">
          <ac:chgData name="Mitchell Wand" userId="de9b44c55c049659" providerId="LiveId" clId="{DE53FED7-A251-4A96-B57E-6488EAC94422}" dt="2023-01-28T21:58:46.977" v="3412" actId="20577"/>
          <ac:spMkLst>
            <pc:docMk/>
            <pc:sldMk cId="4212001115" sldId="677"/>
            <ac:spMk id="2" creationId="{9342544D-C2F9-D2FD-11A1-FA10F91982BC}"/>
          </ac:spMkLst>
        </pc:spChg>
        <pc:spChg chg="mod">
          <ac:chgData name="Mitchell Wand" userId="de9b44c55c049659" providerId="LiveId" clId="{DE53FED7-A251-4A96-B57E-6488EAC94422}" dt="2023-01-28T22:06:36.394" v="3509"/>
          <ac:spMkLst>
            <pc:docMk/>
            <pc:sldMk cId="4212001115" sldId="677"/>
            <ac:spMk id="3" creationId="{DBDA6B4F-F6F5-7772-1054-D9F98C421094}"/>
          </ac:spMkLst>
        </pc:spChg>
      </pc:sldChg>
      <pc:sldChg chg="add del ord">
        <pc:chgData name="Mitchell Wand" userId="de9b44c55c049659" providerId="LiveId" clId="{DE53FED7-A251-4A96-B57E-6488EAC94422}" dt="2023-01-28T22:01:36.359" v="3427" actId="47"/>
        <pc:sldMkLst>
          <pc:docMk/>
          <pc:sldMk cId="257735986" sldId="678"/>
        </pc:sldMkLst>
      </pc:sldChg>
      <pc:sldChg chg="modSp new mod modNotesTx">
        <pc:chgData name="Mitchell Wand" userId="de9b44c55c049659" providerId="LiveId" clId="{DE53FED7-A251-4A96-B57E-6488EAC94422}" dt="2023-01-28T22:13:32.610" v="3911" actId="20577"/>
        <pc:sldMkLst>
          <pc:docMk/>
          <pc:sldMk cId="1786298898" sldId="678"/>
        </pc:sldMkLst>
        <pc:spChg chg="mod">
          <ac:chgData name="Mitchell Wand" userId="de9b44c55c049659" providerId="LiveId" clId="{DE53FED7-A251-4A96-B57E-6488EAC94422}" dt="2023-01-28T22:07:43.492" v="3563" actId="20577"/>
          <ac:spMkLst>
            <pc:docMk/>
            <pc:sldMk cId="1786298898" sldId="678"/>
            <ac:spMk id="2" creationId="{6943F0AF-6B08-8A49-204F-1DE1451056ED}"/>
          </ac:spMkLst>
        </pc:spChg>
        <pc:spChg chg="mod">
          <ac:chgData name="Mitchell Wand" userId="de9b44c55c049659" providerId="LiveId" clId="{DE53FED7-A251-4A96-B57E-6488EAC94422}" dt="2023-01-28T22:09:15.987" v="3703" actId="20577"/>
          <ac:spMkLst>
            <pc:docMk/>
            <pc:sldMk cId="1786298898" sldId="678"/>
            <ac:spMk id="3" creationId="{8BB100BF-5E59-08E6-B414-BA80521CD2B4}"/>
          </ac:spMkLst>
        </pc:spChg>
      </pc:sldChg>
      <pc:sldChg chg="modSp add mod">
        <pc:chgData name="Mitchell Wand" userId="de9b44c55c049659" providerId="LiveId" clId="{DE53FED7-A251-4A96-B57E-6488EAC94422}" dt="2023-01-29T16:46:28.019" v="7284" actId="20577"/>
        <pc:sldMkLst>
          <pc:docMk/>
          <pc:sldMk cId="173098168" sldId="679"/>
        </pc:sldMkLst>
        <pc:spChg chg="mod">
          <ac:chgData name="Mitchell Wand" userId="de9b44c55c049659" providerId="LiveId" clId="{DE53FED7-A251-4A96-B57E-6488EAC94422}" dt="2023-01-29T16:46:28.019" v="7284" actId="20577"/>
          <ac:spMkLst>
            <pc:docMk/>
            <pc:sldMk cId="173098168" sldId="679"/>
            <ac:spMk id="190" creationId="{00000000-0000-0000-0000-000000000000}"/>
          </ac:spMkLst>
        </pc:spChg>
      </pc:sldChg>
      <pc:sldChg chg="modSp new del mod modNotesTx">
        <pc:chgData name="Mitchell Wand" userId="de9b44c55c049659" providerId="LiveId" clId="{DE53FED7-A251-4A96-B57E-6488EAC94422}" dt="2023-01-29T16:33:46.944" v="6121" actId="47"/>
        <pc:sldMkLst>
          <pc:docMk/>
          <pc:sldMk cId="601154562" sldId="679"/>
        </pc:sldMkLst>
        <pc:spChg chg="mod">
          <ac:chgData name="Mitchell Wand" userId="de9b44c55c049659" providerId="LiveId" clId="{DE53FED7-A251-4A96-B57E-6488EAC94422}" dt="2023-01-29T16:31:32.912" v="6005" actId="20577"/>
          <ac:spMkLst>
            <pc:docMk/>
            <pc:sldMk cId="601154562" sldId="679"/>
            <ac:spMk id="2" creationId="{D27AE8C7-4FDE-29F7-CB28-023512621F47}"/>
          </ac:spMkLst>
        </pc:spChg>
        <pc:spChg chg="mod">
          <ac:chgData name="Mitchell Wand" userId="de9b44c55c049659" providerId="LiveId" clId="{DE53FED7-A251-4A96-B57E-6488EAC94422}" dt="2023-01-29T16:30:32.625" v="5991" actId="27636"/>
          <ac:spMkLst>
            <pc:docMk/>
            <pc:sldMk cId="601154562" sldId="679"/>
            <ac:spMk id="3" creationId="{2BBA4436-92DD-8E60-A373-7D65C9271233}"/>
          </ac:spMkLst>
        </pc:spChg>
      </pc:sldChg>
      <pc:sldChg chg="add del">
        <pc:chgData name="Mitchell Wand" userId="de9b44c55c049659" providerId="LiveId" clId="{DE53FED7-A251-4A96-B57E-6488EAC94422}" dt="2023-01-28T22:00:28.814" v="3420"/>
        <pc:sldMkLst>
          <pc:docMk/>
          <pc:sldMk cId="1215750129" sldId="679"/>
        </pc:sldMkLst>
      </pc:sldChg>
      <pc:sldChg chg="add del">
        <pc:chgData name="Mitchell Wand" userId="de9b44c55c049659" providerId="LiveId" clId="{DE53FED7-A251-4A96-B57E-6488EAC94422}" dt="2023-01-28T22:01:03.231" v="3424"/>
        <pc:sldMkLst>
          <pc:docMk/>
          <pc:sldMk cId="3383640681" sldId="679"/>
        </pc:sldMkLst>
      </pc:sldChg>
      <pc:sldChg chg="add del">
        <pc:chgData name="Mitchell Wand" userId="de9b44c55c049659" providerId="LiveId" clId="{DE53FED7-A251-4A96-B57E-6488EAC94422}" dt="2023-01-28T22:06:59.109" v="3510" actId="47"/>
        <pc:sldMkLst>
          <pc:docMk/>
          <pc:sldMk cId="3745264427" sldId="679"/>
        </pc:sldMkLst>
      </pc:sldChg>
      <pc:sldChg chg="add del">
        <pc:chgData name="Mitchell Wand" userId="de9b44c55c049659" providerId="LiveId" clId="{DE53FED7-A251-4A96-B57E-6488EAC94422}" dt="2023-01-28T22:00:28.814" v="3420"/>
        <pc:sldMkLst>
          <pc:docMk/>
          <pc:sldMk cId="1391602779" sldId="680"/>
        </pc:sldMkLst>
      </pc:sldChg>
      <pc:sldChg chg="modSp add mod">
        <pc:chgData name="Mitchell Wand" userId="de9b44c55c049659" providerId="LiveId" clId="{DE53FED7-A251-4A96-B57E-6488EAC94422}" dt="2023-01-31T01:11:43.509" v="11078" actId="20577"/>
        <pc:sldMkLst>
          <pc:docMk/>
          <pc:sldMk cId="2962315829" sldId="680"/>
        </pc:sldMkLst>
        <pc:spChg chg="mod">
          <ac:chgData name="Mitchell Wand" userId="de9b44c55c049659" providerId="LiveId" clId="{DE53FED7-A251-4A96-B57E-6488EAC94422}" dt="2023-01-31T01:11:43.509" v="11078" actId="20577"/>
          <ac:spMkLst>
            <pc:docMk/>
            <pc:sldMk cId="2962315829" sldId="680"/>
            <ac:spMk id="190" creationId="{00000000-0000-0000-0000-000000000000}"/>
          </ac:spMkLst>
        </pc:spChg>
      </pc:sldChg>
      <pc:sldChg chg="add del">
        <pc:chgData name="Mitchell Wand" userId="de9b44c55c049659" providerId="LiveId" clId="{DE53FED7-A251-4A96-B57E-6488EAC94422}" dt="2023-01-28T22:03:26.224" v="3474"/>
        <pc:sldMkLst>
          <pc:docMk/>
          <pc:sldMk cId="3442950532" sldId="680"/>
        </pc:sldMkLst>
      </pc:sldChg>
      <pc:sldChg chg="modSp new del mod">
        <pc:chgData name="Mitchell Wand" userId="de9b44c55c049659" providerId="LiveId" clId="{DE53FED7-A251-4A96-B57E-6488EAC94422}" dt="2023-01-29T17:38:04.750" v="10163" actId="47"/>
        <pc:sldMkLst>
          <pc:docMk/>
          <pc:sldMk cId="1022076839" sldId="681"/>
        </pc:sldMkLst>
        <pc:spChg chg="mod">
          <ac:chgData name="Mitchell Wand" userId="de9b44c55c049659" providerId="LiveId" clId="{DE53FED7-A251-4A96-B57E-6488EAC94422}" dt="2023-01-29T17:06:48.516" v="8435" actId="20577"/>
          <ac:spMkLst>
            <pc:docMk/>
            <pc:sldMk cId="1022076839" sldId="681"/>
            <ac:spMk id="2" creationId="{8F793EC8-B5F6-B31F-CB30-FDF1547E5A0A}"/>
          </ac:spMkLst>
        </pc:spChg>
        <pc:spChg chg="mod">
          <ac:chgData name="Mitchell Wand" userId="de9b44c55c049659" providerId="LiveId" clId="{DE53FED7-A251-4A96-B57E-6488EAC94422}" dt="2023-01-29T17:08:00.429" v="8647" actId="20577"/>
          <ac:spMkLst>
            <pc:docMk/>
            <pc:sldMk cId="1022076839" sldId="681"/>
            <ac:spMk id="3" creationId="{9662B4A4-4BD2-1FA7-68F7-244850767546}"/>
          </ac:spMkLst>
        </pc:spChg>
      </pc:sldChg>
      <pc:sldChg chg="add del">
        <pc:chgData name="Mitchell Wand" userId="de9b44c55c049659" providerId="LiveId" clId="{DE53FED7-A251-4A96-B57E-6488EAC94422}" dt="2023-01-28T22:00:28.814" v="3420"/>
        <pc:sldMkLst>
          <pc:docMk/>
          <pc:sldMk cId="3614815109" sldId="681"/>
        </pc:sldMkLst>
      </pc:sldChg>
      <pc:sldChg chg="addSp delSp modSp new mod modClrScheme chgLayout modNotesTx">
        <pc:chgData name="Mitchell Wand" userId="de9b44c55c049659" providerId="LiveId" clId="{DE53FED7-A251-4A96-B57E-6488EAC94422}" dt="2023-01-29T18:18:51.367" v="10200" actId="20577"/>
        <pc:sldMkLst>
          <pc:docMk/>
          <pc:sldMk cId="2176076143" sldId="682"/>
        </pc:sldMkLst>
        <pc:spChg chg="del mod ord">
          <ac:chgData name="Mitchell Wand" userId="de9b44c55c049659" providerId="LiveId" clId="{DE53FED7-A251-4A96-B57E-6488EAC94422}" dt="2023-01-29T17:08:29.373" v="8649" actId="700"/>
          <ac:spMkLst>
            <pc:docMk/>
            <pc:sldMk cId="2176076143" sldId="682"/>
            <ac:spMk id="2" creationId="{7CAA940D-70B2-09D0-B0A4-9ED3E4D228FA}"/>
          </ac:spMkLst>
        </pc:spChg>
        <pc:spChg chg="del">
          <ac:chgData name="Mitchell Wand" userId="de9b44c55c049659" providerId="LiveId" clId="{DE53FED7-A251-4A96-B57E-6488EAC94422}" dt="2023-01-29T17:08:29.373" v="8649" actId="700"/>
          <ac:spMkLst>
            <pc:docMk/>
            <pc:sldMk cId="2176076143" sldId="682"/>
            <ac:spMk id="3" creationId="{2CDAB9B0-D373-7D35-0031-075F5058ABE4}"/>
          </ac:spMkLst>
        </pc:spChg>
        <pc:spChg chg="mod ord">
          <ac:chgData name="Mitchell Wand" userId="de9b44c55c049659" providerId="LiveId" clId="{DE53FED7-A251-4A96-B57E-6488EAC94422}" dt="2023-01-29T17:12:56.719" v="8734" actId="700"/>
          <ac:spMkLst>
            <pc:docMk/>
            <pc:sldMk cId="2176076143" sldId="682"/>
            <ac:spMk id="4" creationId="{E80B1663-05E8-BFD6-1787-BF577511DCDA}"/>
          </ac:spMkLst>
        </pc:spChg>
        <pc:spChg chg="add mod ord">
          <ac:chgData name="Mitchell Wand" userId="de9b44c55c049659" providerId="LiveId" clId="{DE53FED7-A251-4A96-B57E-6488EAC94422}" dt="2023-01-29T17:22:13.729" v="9177" actId="20577"/>
          <ac:spMkLst>
            <pc:docMk/>
            <pc:sldMk cId="2176076143" sldId="682"/>
            <ac:spMk id="5" creationId="{CA49C8E1-7630-C707-54DC-CFF8092F13AC}"/>
          </ac:spMkLst>
        </pc:spChg>
        <pc:spChg chg="add del mod">
          <ac:chgData name="Mitchell Wand" userId="de9b44c55c049659" providerId="LiveId" clId="{DE53FED7-A251-4A96-B57E-6488EAC94422}" dt="2023-01-29T17:13:25.100" v="8738" actId="478"/>
          <ac:spMkLst>
            <pc:docMk/>
            <pc:sldMk cId="2176076143" sldId="682"/>
            <ac:spMk id="6" creationId="{4351CF3C-AAC5-DD26-87E6-2FC3DD0C892D}"/>
          </ac:spMkLst>
        </pc:spChg>
        <pc:spChg chg="add del mod">
          <ac:chgData name="Mitchell Wand" userId="de9b44c55c049659" providerId="LiveId" clId="{DE53FED7-A251-4A96-B57E-6488EAC94422}" dt="2023-01-29T17:13:25.100" v="8738" actId="478"/>
          <ac:spMkLst>
            <pc:docMk/>
            <pc:sldMk cId="2176076143" sldId="682"/>
            <ac:spMk id="7" creationId="{D09C7CD8-EDE2-F00D-70CD-A33D00F97707}"/>
          </ac:spMkLst>
        </pc:spChg>
        <pc:spChg chg="add del mod">
          <ac:chgData name="Mitchell Wand" userId="de9b44c55c049659" providerId="LiveId" clId="{DE53FED7-A251-4A96-B57E-6488EAC94422}" dt="2023-01-29T17:13:25.100" v="8738" actId="478"/>
          <ac:spMkLst>
            <pc:docMk/>
            <pc:sldMk cId="2176076143" sldId="682"/>
            <ac:spMk id="8" creationId="{EFF13E8E-9F8A-2065-C4CB-028837DDED05}"/>
          </ac:spMkLst>
        </pc:spChg>
        <pc:spChg chg="add del mod">
          <ac:chgData name="Mitchell Wand" userId="de9b44c55c049659" providerId="LiveId" clId="{DE53FED7-A251-4A96-B57E-6488EAC94422}" dt="2023-01-29T17:13:25.100" v="8738" actId="478"/>
          <ac:spMkLst>
            <pc:docMk/>
            <pc:sldMk cId="2176076143" sldId="682"/>
            <ac:spMk id="9" creationId="{045C2DE8-1AF9-212D-B929-67056799CBD6}"/>
          </ac:spMkLst>
        </pc:spChg>
        <pc:spChg chg="add mod">
          <ac:chgData name="Mitchell Wand" userId="de9b44c55c049659" providerId="LiveId" clId="{DE53FED7-A251-4A96-B57E-6488EAC94422}" dt="2023-01-29T17:21:13.735" v="9062" actId="6549"/>
          <ac:spMkLst>
            <pc:docMk/>
            <pc:sldMk cId="2176076143" sldId="682"/>
            <ac:spMk id="10" creationId="{D8AC57F3-7CB7-E109-044E-8048B3BF97DB}"/>
          </ac:spMkLst>
        </pc:spChg>
        <pc:spChg chg="add mod">
          <ac:chgData name="Mitchell Wand" userId="de9b44c55c049659" providerId="LiveId" clId="{DE53FED7-A251-4A96-B57E-6488EAC94422}" dt="2023-01-29T17:18:52.237" v="8798" actId="1076"/>
          <ac:spMkLst>
            <pc:docMk/>
            <pc:sldMk cId="2176076143" sldId="682"/>
            <ac:spMk id="11" creationId="{CE54CAFE-D5F1-DD5C-63B6-CAAFF05DEC58}"/>
          </ac:spMkLst>
        </pc:spChg>
        <pc:spChg chg="add mod">
          <ac:chgData name="Mitchell Wand" userId="de9b44c55c049659" providerId="LiveId" clId="{DE53FED7-A251-4A96-B57E-6488EAC94422}" dt="2023-01-29T17:13:04.550" v="8735" actId="1076"/>
          <ac:spMkLst>
            <pc:docMk/>
            <pc:sldMk cId="2176076143" sldId="682"/>
            <ac:spMk id="12" creationId="{1F90F186-9702-7B69-E935-84825AA0B431}"/>
          </ac:spMkLst>
        </pc:spChg>
        <pc:spChg chg="add mod">
          <ac:chgData name="Mitchell Wand" userId="de9b44c55c049659" providerId="LiveId" clId="{DE53FED7-A251-4A96-B57E-6488EAC94422}" dt="2023-01-29T17:21:18.158" v="9063" actId="6549"/>
          <ac:spMkLst>
            <pc:docMk/>
            <pc:sldMk cId="2176076143" sldId="682"/>
            <ac:spMk id="13" creationId="{D6DF0278-1C71-3E84-A928-E3B1A70284B8}"/>
          </ac:spMkLst>
        </pc:spChg>
        <pc:spChg chg="add mod">
          <ac:chgData name="Mitchell Wand" userId="de9b44c55c049659" providerId="LiveId" clId="{DE53FED7-A251-4A96-B57E-6488EAC94422}" dt="2023-01-29T17:18:12.163" v="8796" actId="1076"/>
          <ac:spMkLst>
            <pc:docMk/>
            <pc:sldMk cId="2176076143" sldId="682"/>
            <ac:spMk id="14" creationId="{6571D5FC-6514-8805-E9FF-4B7440C87342}"/>
          </ac:spMkLst>
        </pc:spChg>
        <pc:spChg chg="add mod">
          <ac:chgData name="Mitchell Wand" userId="de9b44c55c049659" providerId="LiveId" clId="{DE53FED7-A251-4A96-B57E-6488EAC94422}" dt="2023-01-29T17:29:00.524" v="9496" actId="1076"/>
          <ac:spMkLst>
            <pc:docMk/>
            <pc:sldMk cId="2176076143" sldId="682"/>
            <ac:spMk id="50" creationId="{C9DE8150-3A3B-0ECD-5C2D-502C266668B5}"/>
          </ac:spMkLst>
        </pc:spChg>
        <pc:cxnChg chg="add mod">
          <ac:chgData name="Mitchell Wand" userId="de9b44c55c049659" providerId="LiveId" clId="{DE53FED7-A251-4A96-B57E-6488EAC94422}" dt="2023-01-29T17:18:52.237" v="8798" actId="1076"/>
          <ac:cxnSpMkLst>
            <pc:docMk/>
            <pc:sldMk cId="2176076143" sldId="682"/>
            <ac:cxnSpMk id="16" creationId="{C1A43705-0F4A-26E2-97DB-F677B3FC8196}"/>
          </ac:cxnSpMkLst>
        </pc:cxnChg>
        <pc:cxnChg chg="add mod">
          <ac:chgData name="Mitchell Wand" userId="de9b44c55c049659" providerId="LiveId" clId="{DE53FED7-A251-4A96-B57E-6488EAC94422}" dt="2023-01-29T17:17:00.553" v="8786" actId="14100"/>
          <ac:cxnSpMkLst>
            <pc:docMk/>
            <pc:sldMk cId="2176076143" sldId="682"/>
            <ac:cxnSpMk id="17" creationId="{110B15C6-1584-C13B-15FE-47AE3A69B87C}"/>
          </ac:cxnSpMkLst>
        </pc:cxnChg>
        <pc:cxnChg chg="add mod">
          <ac:chgData name="Mitchell Wand" userId="de9b44c55c049659" providerId="LiveId" clId="{DE53FED7-A251-4A96-B57E-6488EAC94422}" dt="2023-01-29T17:18:03.900" v="8795" actId="1076"/>
          <ac:cxnSpMkLst>
            <pc:docMk/>
            <pc:sldMk cId="2176076143" sldId="682"/>
            <ac:cxnSpMk id="21" creationId="{C9D61C27-EF75-AD16-DF0D-0C052CEAFE04}"/>
          </ac:cxnSpMkLst>
        </pc:cxnChg>
        <pc:cxnChg chg="add mod">
          <ac:chgData name="Mitchell Wand" userId="de9b44c55c049659" providerId="LiveId" clId="{DE53FED7-A251-4A96-B57E-6488EAC94422}" dt="2023-01-29T17:18:12.163" v="8796" actId="1076"/>
          <ac:cxnSpMkLst>
            <pc:docMk/>
            <pc:sldMk cId="2176076143" sldId="682"/>
            <ac:cxnSpMk id="22" creationId="{91F1F221-EFB5-F208-A9D7-C6654BE49BDF}"/>
          </ac:cxnSpMkLst>
        </pc:cxnChg>
        <pc:cxnChg chg="add mod">
          <ac:chgData name="Mitchell Wand" userId="de9b44c55c049659" providerId="LiveId" clId="{DE53FED7-A251-4A96-B57E-6488EAC94422}" dt="2023-01-29T17:25:16.916" v="9463" actId="14100"/>
          <ac:cxnSpMkLst>
            <pc:docMk/>
            <pc:sldMk cId="2176076143" sldId="682"/>
            <ac:cxnSpMk id="36" creationId="{6A7304EA-A478-4671-CB33-B6CB4B3BAA3D}"/>
          </ac:cxnSpMkLst>
        </pc:cxnChg>
        <pc:cxnChg chg="add del mod">
          <ac:chgData name="Mitchell Wand" userId="de9b44c55c049659" providerId="LiveId" clId="{DE53FED7-A251-4A96-B57E-6488EAC94422}" dt="2023-01-29T17:25:28.922" v="9465"/>
          <ac:cxnSpMkLst>
            <pc:docMk/>
            <pc:sldMk cId="2176076143" sldId="682"/>
            <ac:cxnSpMk id="39" creationId="{FC406B4A-E894-5E22-44D2-D526231FA2BB}"/>
          </ac:cxnSpMkLst>
        </pc:cxnChg>
        <pc:cxnChg chg="add mod">
          <ac:chgData name="Mitchell Wand" userId="de9b44c55c049659" providerId="LiveId" clId="{DE53FED7-A251-4A96-B57E-6488EAC94422}" dt="2023-01-29T17:25:49.717" v="9469" actId="14100"/>
          <ac:cxnSpMkLst>
            <pc:docMk/>
            <pc:sldMk cId="2176076143" sldId="682"/>
            <ac:cxnSpMk id="40" creationId="{CE9F73AD-3193-F0D1-9009-43323B3F10BC}"/>
          </ac:cxnSpMkLst>
        </pc:cxnChg>
        <pc:cxnChg chg="add mod">
          <ac:chgData name="Mitchell Wand" userId="de9b44c55c049659" providerId="LiveId" clId="{DE53FED7-A251-4A96-B57E-6488EAC94422}" dt="2023-01-29T17:27:43.012" v="9480" actId="14100"/>
          <ac:cxnSpMkLst>
            <pc:docMk/>
            <pc:sldMk cId="2176076143" sldId="682"/>
            <ac:cxnSpMk id="43" creationId="{5CA913EA-D4CE-B3FD-B8EF-35E13953419D}"/>
          </ac:cxnSpMkLst>
        </pc:cxnChg>
      </pc:sldChg>
      <pc:sldChg chg="add del">
        <pc:chgData name="Mitchell Wand" userId="de9b44c55c049659" providerId="LiveId" clId="{DE53FED7-A251-4A96-B57E-6488EAC94422}" dt="2023-01-28T22:00:28.814" v="3420"/>
        <pc:sldMkLst>
          <pc:docMk/>
          <pc:sldMk cId="3558101077" sldId="682"/>
        </pc:sldMkLst>
      </pc:sldChg>
      <pc:sldChg chg="addSp delSp modSp add mod modNotesTx">
        <pc:chgData name="Mitchell Wand" userId="de9b44c55c049659" providerId="LiveId" clId="{DE53FED7-A251-4A96-B57E-6488EAC94422}" dt="2023-01-29T17:37:40.697" v="10162" actId="20577"/>
        <pc:sldMkLst>
          <pc:docMk/>
          <pc:sldMk cId="3019391509" sldId="683"/>
        </pc:sldMkLst>
        <pc:spChg chg="add del mod">
          <ac:chgData name="Mitchell Wand" userId="de9b44c55c049659" providerId="LiveId" clId="{DE53FED7-A251-4A96-B57E-6488EAC94422}" dt="2023-01-29T17:34:53.429" v="10020" actId="478"/>
          <ac:spMkLst>
            <pc:docMk/>
            <pc:sldMk cId="3019391509" sldId="683"/>
            <ac:spMk id="2" creationId="{ED9F6DB1-941B-2223-139F-1BBCD21150B2}"/>
          </ac:spMkLst>
        </pc:spChg>
        <pc:spChg chg="add mod">
          <ac:chgData name="Mitchell Wand" userId="de9b44c55c049659" providerId="LiveId" clId="{DE53FED7-A251-4A96-B57E-6488EAC94422}" dt="2023-01-29T17:36:32.269" v="10052" actId="208"/>
          <ac:spMkLst>
            <pc:docMk/>
            <pc:sldMk cId="3019391509" sldId="683"/>
            <ac:spMk id="3" creationId="{0A085762-015F-C6E3-A041-551602A42E65}"/>
          </ac:spMkLst>
        </pc:spChg>
        <pc:spChg chg="mod">
          <ac:chgData name="Mitchell Wand" userId="de9b44c55c049659" providerId="LiveId" clId="{DE53FED7-A251-4A96-B57E-6488EAC94422}" dt="2023-01-29T17:31:30.486" v="9767" actId="20577"/>
          <ac:spMkLst>
            <pc:docMk/>
            <pc:sldMk cId="3019391509" sldId="683"/>
            <ac:spMk id="5" creationId="{CA49C8E1-7630-C707-54DC-CFF8092F13AC}"/>
          </ac:spMkLst>
        </pc:spChg>
        <pc:spChg chg="mod">
          <ac:chgData name="Mitchell Wand" userId="de9b44c55c049659" providerId="LiveId" clId="{DE53FED7-A251-4A96-B57E-6488EAC94422}" dt="2023-01-29T17:36:39.539" v="10053" actId="208"/>
          <ac:spMkLst>
            <pc:docMk/>
            <pc:sldMk cId="3019391509" sldId="683"/>
            <ac:spMk id="10" creationId="{D8AC57F3-7CB7-E109-044E-8048B3BF97DB}"/>
          </ac:spMkLst>
        </pc:spChg>
        <pc:spChg chg="mod">
          <ac:chgData name="Mitchell Wand" userId="de9b44c55c049659" providerId="LiveId" clId="{DE53FED7-A251-4A96-B57E-6488EAC94422}" dt="2023-01-29T17:35:27.248" v="10031" actId="1076"/>
          <ac:spMkLst>
            <pc:docMk/>
            <pc:sldMk cId="3019391509" sldId="683"/>
            <ac:spMk id="13" creationId="{D6DF0278-1C71-3E84-A928-E3B1A70284B8}"/>
          </ac:spMkLst>
        </pc:spChg>
        <pc:spChg chg="del">
          <ac:chgData name="Mitchell Wand" userId="de9b44c55c049659" providerId="LiveId" clId="{DE53FED7-A251-4A96-B57E-6488EAC94422}" dt="2023-01-29T17:35:08.886" v="10023" actId="478"/>
          <ac:spMkLst>
            <pc:docMk/>
            <pc:sldMk cId="3019391509" sldId="683"/>
            <ac:spMk id="14" creationId="{6571D5FC-6514-8805-E9FF-4B7440C87342}"/>
          </ac:spMkLst>
        </pc:spChg>
        <pc:spChg chg="del mod">
          <ac:chgData name="Mitchell Wand" userId="de9b44c55c049659" providerId="LiveId" clId="{DE53FED7-A251-4A96-B57E-6488EAC94422}" dt="2023-01-29T17:35:18.247" v="10029" actId="478"/>
          <ac:spMkLst>
            <pc:docMk/>
            <pc:sldMk cId="3019391509" sldId="683"/>
            <ac:spMk id="50" creationId="{C9DE8150-3A3B-0ECD-5C2D-502C266668B5}"/>
          </ac:spMkLst>
        </pc:spChg>
        <pc:cxnChg chg="add mod">
          <ac:chgData name="Mitchell Wand" userId="de9b44c55c049659" providerId="LiveId" clId="{DE53FED7-A251-4A96-B57E-6488EAC94422}" dt="2023-01-29T17:36:17.982" v="10051" actId="14100"/>
          <ac:cxnSpMkLst>
            <pc:docMk/>
            <pc:sldMk cId="3019391509" sldId="683"/>
            <ac:cxnSpMk id="9" creationId="{2A6D9065-464A-23F5-2518-BA58FC8EA1D3}"/>
          </ac:cxnSpMkLst>
        </pc:cxnChg>
        <pc:cxnChg chg="add del mod">
          <ac:chgData name="Mitchell Wand" userId="de9b44c55c049659" providerId="LiveId" clId="{DE53FED7-A251-4A96-B57E-6488EAC94422}" dt="2023-01-29T17:35:27.248" v="10031" actId="1076"/>
          <ac:cxnSpMkLst>
            <pc:docMk/>
            <pc:sldMk cId="3019391509" sldId="683"/>
            <ac:cxnSpMk id="21" creationId="{C9D61C27-EF75-AD16-DF0D-0C052CEAFE04}"/>
          </ac:cxnSpMkLst>
        </pc:cxnChg>
        <pc:cxnChg chg="del mod">
          <ac:chgData name="Mitchell Wand" userId="de9b44c55c049659" providerId="LiveId" clId="{DE53FED7-A251-4A96-B57E-6488EAC94422}" dt="2023-01-29T17:35:10.633" v="10024" actId="478"/>
          <ac:cxnSpMkLst>
            <pc:docMk/>
            <pc:sldMk cId="3019391509" sldId="683"/>
            <ac:cxnSpMk id="22" creationId="{91F1F221-EFB5-F208-A9D7-C6654BE49BDF}"/>
          </ac:cxnSpMkLst>
        </pc:cxnChg>
        <pc:cxnChg chg="del">
          <ac:chgData name="Mitchell Wand" userId="de9b44c55c049659" providerId="LiveId" clId="{DE53FED7-A251-4A96-B57E-6488EAC94422}" dt="2023-01-29T17:35:12.670" v="10025" actId="478"/>
          <ac:cxnSpMkLst>
            <pc:docMk/>
            <pc:sldMk cId="3019391509" sldId="683"/>
            <ac:cxnSpMk id="36" creationId="{6A7304EA-A478-4671-CB33-B6CB4B3BAA3D}"/>
          </ac:cxnSpMkLst>
        </pc:cxnChg>
        <pc:cxnChg chg="del mod">
          <ac:chgData name="Mitchell Wand" userId="de9b44c55c049659" providerId="LiveId" clId="{DE53FED7-A251-4A96-B57E-6488EAC94422}" dt="2023-01-29T17:35:13.515" v="10026" actId="478"/>
          <ac:cxnSpMkLst>
            <pc:docMk/>
            <pc:sldMk cId="3019391509" sldId="683"/>
            <ac:cxnSpMk id="40" creationId="{CE9F73AD-3193-F0D1-9009-43323B3F10BC}"/>
          </ac:cxnSpMkLst>
        </pc:cxnChg>
        <pc:cxnChg chg="del mod">
          <ac:chgData name="Mitchell Wand" userId="de9b44c55c049659" providerId="LiveId" clId="{DE53FED7-A251-4A96-B57E-6488EAC94422}" dt="2023-01-29T17:35:14.289" v="10027" actId="478"/>
          <ac:cxnSpMkLst>
            <pc:docMk/>
            <pc:sldMk cId="3019391509" sldId="683"/>
            <ac:cxnSpMk id="43" creationId="{5CA913EA-D4CE-B3FD-B8EF-35E13953419D}"/>
          </ac:cxnSpMkLst>
        </pc:cxnChg>
      </pc:sldChg>
      <pc:sldChg chg="add">
        <pc:chgData name="Mitchell Wand" userId="de9b44c55c049659" providerId="LiveId" clId="{DE53FED7-A251-4A96-B57E-6488EAC94422}" dt="2023-01-31T01:11:59.309" v="11079"/>
        <pc:sldMkLst>
          <pc:docMk/>
          <pc:sldMk cId="2196971" sldId="684"/>
        </pc:sldMkLst>
      </pc:sldChg>
      <pc:sldChg chg="modSp add mod">
        <pc:chgData name="Mitchell Wand" userId="de9b44c55c049659" providerId="LiveId" clId="{DE53FED7-A251-4A96-B57E-6488EAC94422}" dt="2023-01-31T02:15:03.964" v="11132" actId="20577"/>
        <pc:sldMkLst>
          <pc:docMk/>
          <pc:sldMk cId="2420506016" sldId="685"/>
        </pc:sldMkLst>
        <pc:spChg chg="mod">
          <ac:chgData name="Mitchell Wand" userId="de9b44c55c049659" providerId="LiveId" clId="{DE53FED7-A251-4A96-B57E-6488EAC94422}" dt="2023-01-31T02:15:03.964" v="11132" actId="20577"/>
          <ac:spMkLst>
            <pc:docMk/>
            <pc:sldMk cId="2420506016" sldId="685"/>
            <ac:spMk id="2" creationId="{40765BC5-92E6-4F5A-B981-1C5EE975861B}"/>
          </ac:spMkLst>
        </pc:spChg>
      </pc:sldChg>
      <pc:sldChg chg="modSp new mod">
        <pc:chgData name="Mitchell Wand" userId="de9b44c55c049659" providerId="LiveId" clId="{DE53FED7-A251-4A96-B57E-6488EAC94422}" dt="2023-01-31T02:33:15.126" v="11509" actId="20577"/>
        <pc:sldMkLst>
          <pc:docMk/>
          <pc:sldMk cId="4131189084" sldId="686"/>
        </pc:sldMkLst>
        <pc:spChg chg="mod">
          <ac:chgData name="Mitchell Wand" userId="de9b44c55c049659" providerId="LiveId" clId="{DE53FED7-A251-4A96-B57E-6488EAC94422}" dt="2023-01-31T02:16:18.269" v="11184" actId="20577"/>
          <ac:spMkLst>
            <pc:docMk/>
            <pc:sldMk cId="4131189084" sldId="686"/>
            <ac:spMk id="2" creationId="{D4E1A8A0-D21E-BA1D-62D5-C476C278570D}"/>
          </ac:spMkLst>
        </pc:spChg>
        <pc:spChg chg="mod">
          <ac:chgData name="Mitchell Wand" userId="de9b44c55c049659" providerId="LiveId" clId="{DE53FED7-A251-4A96-B57E-6488EAC94422}" dt="2023-01-31T02:33:15.126" v="11509" actId="20577"/>
          <ac:spMkLst>
            <pc:docMk/>
            <pc:sldMk cId="4131189084" sldId="686"/>
            <ac:spMk id="3" creationId="{01CA41C7-4762-6461-5BAE-56710999D310}"/>
          </ac:spMkLst>
        </pc:spChg>
      </pc:sldChg>
      <pc:sldChg chg="modSp new mod ord">
        <pc:chgData name="Mitchell Wand" userId="de9b44c55c049659" providerId="LiveId" clId="{DE53FED7-A251-4A96-B57E-6488EAC94422}" dt="2023-01-31T02:32:31.083" v="11505"/>
        <pc:sldMkLst>
          <pc:docMk/>
          <pc:sldMk cId="579390469" sldId="687"/>
        </pc:sldMkLst>
        <pc:spChg chg="mod">
          <ac:chgData name="Mitchell Wand" userId="de9b44c55c049659" providerId="LiveId" clId="{DE53FED7-A251-4A96-B57E-6488EAC94422}" dt="2023-01-31T02:21:36.938" v="11391"/>
          <ac:spMkLst>
            <pc:docMk/>
            <pc:sldMk cId="579390469" sldId="687"/>
            <ac:spMk id="2" creationId="{549071A8-7CDB-AAE5-3A40-1480CA1786F0}"/>
          </ac:spMkLst>
        </pc:spChg>
        <pc:spChg chg="mod">
          <ac:chgData name="Mitchell Wand" userId="de9b44c55c049659" providerId="LiveId" clId="{DE53FED7-A251-4A96-B57E-6488EAC94422}" dt="2023-01-31T02:22:10.565" v="11467" actId="20577"/>
          <ac:spMkLst>
            <pc:docMk/>
            <pc:sldMk cId="579390469" sldId="687"/>
            <ac:spMk id="3" creationId="{8677E51E-20FD-8C04-F3E3-6E9BF56E7CD6}"/>
          </ac:spMkLst>
        </pc:spChg>
      </pc:sldChg>
      <pc:sldChg chg="addSp modSp new mod ord modAnim">
        <pc:chgData name="Mitchell Wand" userId="de9b44c55c049659" providerId="LiveId" clId="{DE53FED7-A251-4A96-B57E-6488EAC94422}" dt="2023-01-31T02:32:49.262" v="11507"/>
        <pc:sldMkLst>
          <pc:docMk/>
          <pc:sldMk cId="3190985049" sldId="688"/>
        </pc:sldMkLst>
        <pc:spChg chg="mod">
          <ac:chgData name="Mitchell Wand" userId="de9b44c55c049659" providerId="LiveId" clId="{DE53FED7-A251-4A96-B57E-6488EAC94422}" dt="2023-01-31T02:23:10.176" v="11484"/>
          <ac:spMkLst>
            <pc:docMk/>
            <pc:sldMk cId="3190985049" sldId="688"/>
            <ac:spMk id="2" creationId="{02B5EF7C-8805-B24F-E20B-D712D74C7DE4}"/>
          </ac:spMkLst>
        </pc:spChg>
        <pc:spChg chg="mod">
          <ac:chgData name="Mitchell Wand" userId="de9b44c55c049659" providerId="LiveId" clId="{DE53FED7-A251-4A96-B57E-6488EAC94422}" dt="2023-01-31T02:24:19.353" v="11494" actId="108"/>
          <ac:spMkLst>
            <pc:docMk/>
            <pc:sldMk cId="3190985049" sldId="688"/>
            <ac:spMk id="3" creationId="{19E28774-7F96-5177-BB94-EC378FCDA332}"/>
          </ac:spMkLst>
        </pc:spChg>
        <pc:spChg chg="mod">
          <ac:chgData name="Mitchell Wand" userId="de9b44c55c049659" providerId="LiveId" clId="{DE53FED7-A251-4A96-B57E-6488EAC94422}" dt="2023-01-31T02:25:36.543" v="11495"/>
          <ac:spMkLst>
            <pc:docMk/>
            <pc:sldMk cId="3190985049" sldId="688"/>
            <ac:spMk id="6" creationId="{C10F14EF-CF7C-29FC-05B6-7EB0F964FA01}"/>
          </ac:spMkLst>
        </pc:spChg>
        <pc:spChg chg="mod">
          <ac:chgData name="Mitchell Wand" userId="de9b44c55c049659" providerId="LiveId" clId="{DE53FED7-A251-4A96-B57E-6488EAC94422}" dt="2023-01-31T02:25:36.543" v="11495"/>
          <ac:spMkLst>
            <pc:docMk/>
            <pc:sldMk cId="3190985049" sldId="688"/>
            <ac:spMk id="7" creationId="{245D2EAB-64A3-7B1B-FBF4-C205E40FD8A2}"/>
          </ac:spMkLst>
        </pc:spChg>
        <pc:spChg chg="mod">
          <ac:chgData name="Mitchell Wand" userId="de9b44c55c049659" providerId="LiveId" clId="{DE53FED7-A251-4A96-B57E-6488EAC94422}" dt="2023-01-31T02:25:36.543" v="11495"/>
          <ac:spMkLst>
            <pc:docMk/>
            <pc:sldMk cId="3190985049" sldId="688"/>
            <ac:spMk id="9" creationId="{2A6B36E0-26D9-509D-1C99-1101397FFC2A}"/>
          </ac:spMkLst>
        </pc:spChg>
        <pc:spChg chg="mod">
          <ac:chgData name="Mitchell Wand" userId="de9b44c55c049659" providerId="LiveId" clId="{DE53FED7-A251-4A96-B57E-6488EAC94422}" dt="2023-01-31T02:25:36.543" v="11495"/>
          <ac:spMkLst>
            <pc:docMk/>
            <pc:sldMk cId="3190985049" sldId="688"/>
            <ac:spMk id="10" creationId="{8AB5B5CA-112B-4836-5A7F-3ECC0E36D18F}"/>
          </ac:spMkLst>
        </pc:spChg>
        <pc:grpChg chg="add mod">
          <ac:chgData name="Mitchell Wand" userId="de9b44c55c049659" providerId="LiveId" clId="{DE53FED7-A251-4A96-B57E-6488EAC94422}" dt="2023-01-31T02:25:44.111" v="11496" actId="1076"/>
          <ac:grpSpMkLst>
            <pc:docMk/>
            <pc:sldMk cId="3190985049" sldId="688"/>
            <ac:grpSpMk id="5" creationId="{DAD19ED1-C76B-0862-4B1E-76398F421063}"/>
          </ac:grpSpMkLst>
        </pc:grpChg>
        <pc:grpChg chg="add mod">
          <ac:chgData name="Mitchell Wand" userId="de9b44c55c049659" providerId="LiveId" clId="{DE53FED7-A251-4A96-B57E-6488EAC94422}" dt="2023-01-31T02:25:44.111" v="11496" actId="1076"/>
          <ac:grpSpMkLst>
            <pc:docMk/>
            <pc:sldMk cId="3190985049" sldId="688"/>
            <ac:grpSpMk id="8" creationId="{7676AFB3-A1D7-7042-78D0-91FAB24926F4}"/>
          </ac:grpSpMkLst>
        </pc:grpChg>
      </pc:sldChg>
      <pc:sldChg chg="add del">
        <pc:chgData name="Mitchell Wand" userId="de9b44c55c049659" providerId="LiveId" clId="{DE53FED7-A251-4A96-B57E-6488EAC94422}" dt="2023-01-31T02:42:09.009" v="11878" actId="2696"/>
        <pc:sldMkLst>
          <pc:docMk/>
          <pc:sldMk cId="1338002903" sldId="689"/>
        </pc:sldMkLst>
      </pc:sldChg>
      <pc:sldChg chg="add del">
        <pc:chgData name="Mitchell Wand" userId="de9b44c55c049659" providerId="LiveId" clId="{DE53FED7-A251-4A96-B57E-6488EAC94422}" dt="2023-01-31T02:34:02.536" v="11511" actId="2696"/>
        <pc:sldMkLst>
          <pc:docMk/>
          <pc:sldMk cId="3106402996" sldId="690"/>
        </pc:sldMkLst>
      </pc:sldChg>
      <pc:sldChg chg="modSp add mod">
        <pc:chgData name="Mitchell Wand" userId="de9b44c55c049659" providerId="LiveId" clId="{DE53FED7-A251-4A96-B57E-6488EAC94422}" dt="2023-01-31T02:41:56.709" v="11877" actId="255"/>
        <pc:sldMkLst>
          <pc:docMk/>
          <pc:sldMk cId="3094861030" sldId="691"/>
        </pc:sldMkLst>
        <pc:spChg chg="mod">
          <ac:chgData name="Mitchell Wand" userId="de9b44c55c049659" providerId="LiveId" clId="{DE53FED7-A251-4A96-B57E-6488EAC94422}" dt="2023-01-31T02:41:56.709" v="11877" actId="255"/>
          <ac:spMkLst>
            <pc:docMk/>
            <pc:sldMk cId="3094861030" sldId="691"/>
            <ac:spMk id="860" creationId="{00000000-0000-0000-0000-000000000000}"/>
          </ac:spMkLst>
        </pc:spChg>
      </pc:sldChg>
      <pc:sldChg chg="modSp new mod">
        <pc:chgData name="Mitchell Wand" userId="de9b44c55c049659" providerId="LiveId" clId="{DE53FED7-A251-4A96-B57E-6488EAC94422}" dt="2023-01-31T13:05:50.533" v="12715" actId="108"/>
        <pc:sldMkLst>
          <pc:docMk/>
          <pc:sldMk cId="3677882719" sldId="692"/>
        </pc:sldMkLst>
        <pc:spChg chg="mod">
          <ac:chgData name="Mitchell Wand" userId="de9b44c55c049659" providerId="LiveId" clId="{DE53FED7-A251-4A96-B57E-6488EAC94422}" dt="2023-01-31T02:38:24.026" v="11669" actId="20577"/>
          <ac:spMkLst>
            <pc:docMk/>
            <pc:sldMk cId="3677882719" sldId="692"/>
            <ac:spMk id="2" creationId="{1A1F71F2-EC3F-71F4-FBDB-9BC81E69967B}"/>
          </ac:spMkLst>
        </pc:spChg>
        <pc:spChg chg="mod">
          <ac:chgData name="Mitchell Wand" userId="de9b44c55c049659" providerId="LiveId" clId="{DE53FED7-A251-4A96-B57E-6488EAC94422}" dt="2023-01-31T13:05:50.533" v="12715" actId="108"/>
          <ac:spMkLst>
            <pc:docMk/>
            <pc:sldMk cId="3677882719" sldId="692"/>
            <ac:spMk id="3" creationId="{2608D382-4FB2-E5AC-587F-CA36E68F135B}"/>
          </ac:spMkLst>
        </pc:spChg>
      </pc:sldChg>
      <pc:sldChg chg="modSp new mod">
        <pc:chgData name="Mitchell Wand" userId="de9b44c55c049659" providerId="LiveId" clId="{DE53FED7-A251-4A96-B57E-6488EAC94422}" dt="2023-01-31T02:55:10.626" v="12337" actId="27636"/>
        <pc:sldMkLst>
          <pc:docMk/>
          <pc:sldMk cId="4280697998" sldId="693"/>
        </pc:sldMkLst>
        <pc:spChg chg="mod">
          <ac:chgData name="Mitchell Wand" userId="de9b44c55c049659" providerId="LiveId" clId="{DE53FED7-A251-4A96-B57E-6488EAC94422}" dt="2023-01-31T02:45:05.691" v="12004" actId="20577"/>
          <ac:spMkLst>
            <pc:docMk/>
            <pc:sldMk cId="4280697998" sldId="693"/>
            <ac:spMk id="2" creationId="{1C491430-084A-DE27-8264-0A2056643944}"/>
          </ac:spMkLst>
        </pc:spChg>
        <pc:spChg chg="mod">
          <ac:chgData name="Mitchell Wand" userId="de9b44c55c049659" providerId="LiveId" clId="{DE53FED7-A251-4A96-B57E-6488EAC94422}" dt="2023-01-31T02:55:10.626" v="12337" actId="27636"/>
          <ac:spMkLst>
            <pc:docMk/>
            <pc:sldMk cId="4280697998" sldId="693"/>
            <ac:spMk id="3" creationId="{93640766-9111-5284-7177-A5F8636EE00F}"/>
          </ac:spMkLst>
        </pc:spChg>
      </pc:sldChg>
      <pc:sldChg chg="modSp new del mod">
        <pc:chgData name="Mitchell Wand" userId="de9b44c55c049659" providerId="LiveId" clId="{DE53FED7-A251-4A96-B57E-6488EAC94422}" dt="2023-01-31T02:55:21.338" v="12338" actId="47"/>
        <pc:sldMkLst>
          <pc:docMk/>
          <pc:sldMk cId="1576066141" sldId="694"/>
        </pc:sldMkLst>
        <pc:spChg chg="mod">
          <ac:chgData name="Mitchell Wand" userId="de9b44c55c049659" providerId="LiveId" clId="{DE53FED7-A251-4A96-B57E-6488EAC94422}" dt="2023-01-31T02:52:12.922" v="12194" actId="14100"/>
          <ac:spMkLst>
            <pc:docMk/>
            <pc:sldMk cId="1576066141" sldId="694"/>
            <ac:spMk id="3" creationId="{D81A96E7-74A6-30D8-ED57-F38013B8D128}"/>
          </ac:spMkLst>
        </pc:spChg>
      </pc:sldChg>
      <pc:sldChg chg="modSp new mod ord">
        <pc:chgData name="Mitchell Wand" userId="de9b44c55c049659" providerId="LiveId" clId="{DE53FED7-A251-4A96-B57E-6488EAC94422}" dt="2023-01-31T02:56:34.941" v="12452"/>
        <pc:sldMkLst>
          <pc:docMk/>
          <pc:sldMk cId="2846098467" sldId="694"/>
        </pc:sldMkLst>
        <pc:spChg chg="mod">
          <ac:chgData name="Mitchell Wand" userId="de9b44c55c049659" providerId="LiveId" clId="{DE53FED7-A251-4A96-B57E-6488EAC94422}" dt="2023-01-31T02:56:01.161" v="12449" actId="20577"/>
          <ac:spMkLst>
            <pc:docMk/>
            <pc:sldMk cId="2846098467" sldId="694"/>
            <ac:spMk id="2" creationId="{2F942F2D-E9FB-8ED3-9E2A-4053D92B7804}"/>
          </ac:spMkLst>
        </pc:spChg>
        <pc:spChg chg="mod">
          <ac:chgData name="Mitchell Wand" userId="de9b44c55c049659" providerId="LiveId" clId="{DE53FED7-A251-4A96-B57E-6488EAC94422}" dt="2023-01-31T02:56:22.681" v="12450"/>
          <ac:spMkLst>
            <pc:docMk/>
            <pc:sldMk cId="2846098467" sldId="694"/>
            <ac:spMk id="3" creationId="{BC8A71BA-215D-DD55-26DB-00DA5DD0389A}"/>
          </ac:spMkLst>
        </pc:spChg>
      </pc:sldChg>
      <pc:sldChg chg="modSp add mod">
        <pc:chgData name="Mitchell Wand" userId="de9b44c55c049659" providerId="LiveId" clId="{DE53FED7-A251-4A96-B57E-6488EAC94422}" dt="2023-01-31T16:47:27.921" v="12962" actId="20577"/>
        <pc:sldMkLst>
          <pc:docMk/>
          <pc:sldMk cId="2452036878" sldId="695"/>
        </pc:sldMkLst>
        <pc:spChg chg="mod">
          <ac:chgData name="Mitchell Wand" userId="de9b44c55c049659" providerId="LiveId" clId="{DE53FED7-A251-4A96-B57E-6488EAC94422}" dt="2023-01-31T16:45:48.872" v="12865" actId="20577"/>
          <ac:spMkLst>
            <pc:docMk/>
            <pc:sldMk cId="2452036878" sldId="695"/>
            <ac:spMk id="878" creationId="{00000000-0000-0000-0000-000000000000}"/>
          </ac:spMkLst>
        </pc:spChg>
        <pc:spChg chg="mod">
          <ac:chgData name="Mitchell Wand" userId="de9b44c55c049659" providerId="LiveId" clId="{DE53FED7-A251-4A96-B57E-6488EAC94422}" dt="2023-01-31T16:47:27.921" v="12962" actId="20577"/>
          <ac:spMkLst>
            <pc:docMk/>
            <pc:sldMk cId="2452036878" sldId="695"/>
            <ac:spMk id="880" creationId="{00000000-0000-0000-0000-000000000000}"/>
          </ac:spMkLst>
        </pc:spChg>
        <pc:spChg chg="mod">
          <ac:chgData name="Mitchell Wand" userId="de9b44c55c049659" providerId="LiveId" clId="{DE53FED7-A251-4A96-B57E-6488EAC94422}" dt="2023-01-31T16:46:06.199" v="12868" actId="1076"/>
          <ac:spMkLst>
            <pc:docMk/>
            <pc:sldMk cId="2452036878" sldId="695"/>
            <ac:spMk id="881" creationId="{00000000-0000-0000-0000-000000000000}"/>
          </ac:spMkLst>
        </pc:spChg>
      </pc:sldChg>
      <pc:sldChg chg="delSp modSp add mod modClrScheme chgLayout modNotesTx">
        <pc:chgData name="Mitchell Wand" userId="de9b44c55c049659" providerId="LiveId" clId="{DE53FED7-A251-4A96-B57E-6488EAC94422}" dt="2023-01-31T17:12:23.860" v="13657" actId="1076"/>
        <pc:sldMkLst>
          <pc:docMk/>
          <pc:sldMk cId="4095610600" sldId="696"/>
        </pc:sldMkLst>
        <pc:spChg chg="del">
          <ac:chgData name="Mitchell Wand" userId="de9b44c55c049659" providerId="LiveId" clId="{DE53FED7-A251-4A96-B57E-6488EAC94422}" dt="2023-01-31T17:10:01.750" v="13473" actId="700"/>
          <ac:spMkLst>
            <pc:docMk/>
            <pc:sldMk cId="4095610600" sldId="696"/>
            <ac:spMk id="2" creationId="{E9E15149-5698-0C3C-CE79-22DE914256C3}"/>
          </ac:spMkLst>
        </pc:spChg>
        <pc:spChg chg="mod ord">
          <ac:chgData name="Mitchell Wand" userId="de9b44c55c049659" providerId="LiveId" clId="{DE53FED7-A251-4A96-B57E-6488EAC94422}" dt="2023-01-31T17:10:01.750" v="13473" actId="700"/>
          <ac:spMkLst>
            <pc:docMk/>
            <pc:sldMk cId="4095610600" sldId="696"/>
            <ac:spMk id="885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16.088" v="13465" actId="478"/>
          <ac:spMkLst>
            <pc:docMk/>
            <pc:sldMk cId="4095610600" sldId="696"/>
            <ac:spMk id="887" creationId="{00000000-0000-0000-0000-000000000000}"/>
          </ac:spMkLst>
        </pc:spChg>
        <pc:spChg chg="del mod">
          <ac:chgData name="Mitchell Wand" userId="de9b44c55c049659" providerId="LiveId" clId="{DE53FED7-A251-4A96-B57E-6488EAC94422}" dt="2023-01-31T17:09:54.040" v="13470" actId="478"/>
          <ac:spMkLst>
            <pc:docMk/>
            <pc:sldMk cId="4095610600" sldId="696"/>
            <ac:spMk id="888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55.780" v="13471" actId="478"/>
          <ac:spMkLst>
            <pc:docMk/>
            <pc:sldMk cId="4095610600" sldId="696"/>
            <ac:spMk id="889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57.108" v="13472" actId="478"/>
          <ac:spMkLst>
            <pc:docMk/>
            <pc:sldMk cId="4095610600" sldId="696"/>
            <ac:spMk id="890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1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2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3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4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5" creationId="{00000000-0000-0000-0000-000000000000}"/>
          </ac:spMkLst>
        </pc:spChg>
        <pc:spChg chg="del">
          <ac:chgData name="Mitchell Wand" userId="de9b44c55c049659" providerId="LiveId" clId="{DE53FED7-A251-4A96-B57E-6488EAC94422}" dt="2023-01-31T17:09:23.910" v="13466" actId="478"/>
          <ac:spMkLst>
            <pc:docMk/>
            <pc:sldMk cId="4095610600" sldId="696"/>
            <ac:spMk id="896" creationId="{00000000-0000-0000-0000-000000000000}"/>
          </ac:spMkLst>
        </pc:spChg>
        <pc:picChg chg="mod">
          <ac:chgData name="Mitchell Wand" userId="de9b44c55c049659" providerId="LiveId" clId="{DE53FED7-A251-4A96-B57E-6488EAC94422}" dt="2023-01-31T17:12:23.860" v="13657" actId="1076"/>
          <ac:picMkLst>
            <pc:docMk/>
            <pc:sldMk cId="4095610600" sldId="696"/>
            <ac:picMk id="886" creationId="{00000000-0000-0000-0000-000000000000}"/>
          </ac:picMkLst>
        </pc:picChg>
      </pc:sldChg>
      <pc:sldChg chg="addSp delSp modSp new mod ord">
        <pc:chgData name="Mitchell Wand" userId="de9b44c55c049659" providerId="LiveId" clId="{DE53FED7-A251-4A96-B57E-6488EAC94422}" dt="2023-01-31T17:01:20.458" v="13237" actId="14100"/>
        <pc:sldMkLst>
          <pc:docMk/>
          <pc:sldMk cId="830550122" sldId="697"/>
        </pc:sldMkLst>
        <pc:spChg chg="mod">
          <ac:chgData name="Mitchell Wand" userId="de9b44c55c049659" providerId="LiveId" clId="{DE53FED7-A251-4A96-B57E-6488EAC94422}" dt="2023-01-31T16:49:39.549" v="13062" actId="20577"/>
          <ac:spMkLst>
            <pc:docMk/>
            <pc:sldMk cId="830550122" sldId="697"/>
            <ac:spMk id="2" creationId="{6A0709DC-BAD3-2747-609E-ACC406416158}"/>
          </ac:spMkLst>
        </pc:spChg>
        <pc:spChg chg="del">
          <ac:chgData name="Mitchell Wand" userId="de9b44c55c049659" providerId="LiveId" clId="{DE53FED7-A251-4A96-B57E-6488EAC94422}" dt="2023-01-31T16:50:14.567" v="13064" actId="478"/>
          <ac:spMkLst>
            <pc:docMk/>
            <pc:sldMk cId="830550122" sldId="697"/>
            <ac:spMk id="3" creationId="{795FB7D6-F8FA-3489-A5D9-1C2039BE4FA5}"/>
          </ac:spMkLst>
        </pc:spChg>
        <pc:spChg chg="add del mod">
          <ac:chgData name="Mitchell Wand" userId="de9b44c55c049659" providerId="LiveId" clId="{DE53FED7-A251-4A96-B57E-6488EAC94422}" dt="2023-01-31T16:50:55.413" v="13067" actId="478"/>
          <ac:spMkLst>
            <pc:docMk/>
            <pc:sldMk cId="830550122" sldId="697"/>
            <ac:spMk id="5" creationId="{4AAA90A7-1606-90E2-6E40-CC7F5DEAF40D}"/>
          </ac:spMkLst>
        </pc:spChg>
        <pc:spChg chg="add mod ord">
          <ac:chgData name="Mitchell Wand" userId="de9b44c55c049659" providerId="LiveId" clId="{DE53FED7-A251-4A96-B57E-6488EAC94422}" dt="2023-01-31T16:57:24.758" v="13201" actId="166"/>
          <ac:spMkLst>
            <pc:docMk/>
            <pc:sldMk cId="830550122" sldId="697"/>
            <ac:spMk id="6" creationId="{08ACE3FE-94D5-124A-DC76-8310112D723C}"/>
          </ac:spMkLst>
        </pc:spChg>
        <pc:spChg chg="add mod">
          <ac:chgData name="Mitchell Wand" userId="de9b44c55c049659" providerId="LiveId" clId="{DE53FED7-A251-4A96-B57E-6488EAC94422}" dt="2023-01-31T16:59:43.459" v="13227" actId="164"/>
          <ac:spMkLst>
            <pc:docMk/>
            <pc:sldMk cId="830550122" sldId="697"/>
            <ac:spMk id="7" creationId="{F697B351-41DF-6C39-F3B1-3B7686DFE52C}"/>
          </ac:spMkLst>
        </pc:spChg>
        <pc:spChg chg="add mod ord">
          <ac:chgData name="Mitchell Wand" userId="de9b44c55c049659" providerId="LiveId" clId="{DE53FED7-A251-4A96-B57E-6488EAC94422}" dt="2023-01-31T17:01:01.795" v="13235" actId="166"/>
          <ac:spMkLst>
            <pc:docMk/>
            <pc:sldMk cId="830550122" sldId="697"/>
            <ac:spMk id="8" creationId="{D0E70F5F-1EC4-02D2-35BA-801BC224D611}"/>
          </ac:spMkLst>
        </pc:spChg>
        <pc:spChg chg="add mod">
          <ac:chgData name="Mitchell Wand" userId="de9b44c55c049659" providerId="LiveId" clId="{DE53FED7-A251-4A96-B57E-6488EAC94422}" dt="2023-01-31T17:01:20.458" v="13237" actId="14100"/>
          <ac:spMkLst>
            <pc:docMk/>
            <pc:sldMk cId="830550122" sldId="697"/>
            <ac:spMk id="9" creationId="{2B858FA0-E89B-212A-8628-15446BD7A64E}"/>
          </ac:spMkLst>
        </pc:spChg>
        <pc:spChg chg="add mod">
          <ac:chgData name="Mitchell Wand" userId="de9b44c55c049659" providerId="LiveId" clId="{DE53FED7-A251-4A96-B57E-6488EAC94422}" dt="2023-01-31T17:01:11.966" v="13236" actId="14100"/>
          <ac:spMkLst>
            <pc:docMk/>
            <pc:sldMk cId="830550122" sldId="697"/>
            <ac:spMk id="10" creationId="{CA351D6B-2469-1865-1E6E-042BC6787133}"/>
          </ac:spMkLst>
        </pc:spChg>
        <pc:spChg chg="add del mod">
          <ac:chgData name="Mitchell Wand" userId="de9b44c55c049659" providerId="LiveId" clId="{DE53FED7-A251-4A96-B57E-6488EAC94422}" dt="2023-01-31T16:55:22.477" v="13183" actId="478"/>
          <ac:spMkLst>
            <pc:docMk/>
            <pc:sldMk cId="830550122" sldId="697"/>
            <ac:spMk id="11" creationId="{79FDF05C-3785-FC69-49E5-646CBC09D157}"/>
          </ac:spMkLst>
        </pc:spChg>
        <pc:spChg chg="add mod">
          <ac:chgData name="Mitchell Wand" userId="de9b44c55c049659" providerId="LiveId" clId="{DE53FED7-A251-4A96-B57E-6488EAC94422}" dt="2023-01-31T17:00:12.915" v="13229" actId="1076"/>
          <ac:spMkLst>
            <pc:docMk/>
            <pc:sldMk cId="830550122" sldId="697"/>
            <ac:spMk id="12" creationId="{F7F3A2CE-2F9F-6F14-A139-7F4A8E6B6B0A}"/>
          </ac:spMkLst>
        </pc:spChg>
        <pc:spChg chg="add mod ord">
          <ac:chgData name="Mitchell Wand" userId="de9b44c55c049659" providerId="LiveId" clId="{DE53FED7-A251-4A96-B57E-6488EAC94422}" dt="2023-01-31T17:00:50.689" v="13234" actId="167"/>
          <ac:spMkLst>
            <pc:docMk/>
            <pc:sldMk cId="830550122" sldId="697"/>
            <ac:spMk id="14" creationId="{6C63561D-8B8D-81F1-D5FF-3B809AA49411}"/>
          </ac:spMkLst>
        </pc:spChg>
        <pc:grpChg chg="add mod">
          <ac:chgData name="Mitchell Wand" userId="de9b44c55c049659" providerId="LiveId" clId="{DE53FED7-A251-4A96-B57E-6488EAC94422}" dt="2023-01-31T16:59:55.877" v="13228" actId="408"/>
          <ac:grpSpMkLst>
            <pc:docMk/>
            <pc:sldMk cId="830550122" sldId="697"/>
            <ac:grpSpMk id="13" creationId="{44D790CE-DC6F-F01D-EE84-3FF8EEBA1AD7}"/>
          </ac:grpSpMkLst>
        </pc:grpChg>
      </pc:sldChg>
      <pc:sldChg chg="addSp modSp new mod modClrScheme chgLayout">
        <pc:chgData name="Mitchell Wand" userId="de9b44c55c049659" providerId="LiveId" clId="{DE53FED7-A251-4A96-B57E-6488EAC94422}" dt="2023-01-31T17:17:34.575" v="13690" actId="20577"/>
        <pc:sldMkLst>
          <pc:docMk/>
          <pc:sldMk cId="1172348478" sldId="698"/>
        </pc:sldMkLst>
        <pc:spChg chg="mod ord">
          <ac:chgData name="Mitchell Wand" userId="de9b44c55c049659" providerId="LiveId" clId="{DE53FED7-A251-4A96-B57E-6488EAC94422}" dt="2023-01-31T17:17:08.313" v="13668" actId="700"/>
          <ac:spMkLst>
            <pc:docMk/>
            <pc:sldMk cId="1172348478" sldId="698"/>
            <ac:spMk id="2" creationId="{1C894433-3102-9277-A295-C0C1074138B3}"/>
          </ac:spMkLst>
        </pc:spChg>
        <pc:spChg chg="mod ord">
          <ac:chgData name="Mitchell Wand" userId="de9b44c55c049659" providerId="LiveId" clId="{DE53FED7-A251-4A96-B57E-6488EAC94422}" dt="2023-01-31T17:17:08.313" v="13668" actId="700"/>
          <ac:spMkLst>
            <pc:docMk/>
            <pc:sldMk cId="1172348478" sldId="698"/>
            <ac:spMk id="3" creationId="{97B12B43-A30E-BA4E-B210-64A363F72FB3}"/>
          </ac:spMkLst>
        </pc:spChg>
        <pc:spChg chg="add mod ord">
          <ac:chgData name="Mitchell Wand" userId="de9b44c55c049659" providerId="LiveId" clId="{DE53FED7-A251-4A96-B57E-6488EAC94422}" dt="2023-01-31T17:17:34.575" v="13690" actId="20577"/>
          <ac:spMkLst>
            <pc:docMk/>
            <pc:sldMk cId="1172348478" sldId="698"/>
            <ac:spMk id="4" creationId="{A732BDA3-04E2-7E4A-818C-C1D4281B3CA9}"/>
          </ac:spMkLst>
        </pc:spChg>
      </pc:sldChg>
      <pc:sldChg chg="modSp new del mod">
        <pc:chgData name="Mitchell Wand" userId="de9b44c55c049659" providerId="LiveId" clId="{DE53FED7-A251-4A96-B57E-6488EAC94422}" dt="2023-01-31T17:08:28.120" v="13429" actId="2696"/>
        <pc:sldMkLst>
          <pc:docMk/>
          <pc:sldMk cId="2824053346" sldId="698"/>
        </pc:sldMkLst>
        <pc:spChg chg="mod">
          <ac:chgData name="Mitchell Wand" userId="de9b44c55c049659" providerId="LiveId" clId="{DE53FED7-A251-4A96-B57E-6488EAC94422}" dt="2023-01-31T17:02:06.439" v="13265" actId="20577"/>
          <ac:spMkLst>
            <pc:docMk/>
            <pc:sldMk cId="2824053346" sldId="698"/>
            <ac:spMk id="2" creationId="{8A7D340E-2F46-2C91-1D31-338872235498}"/>
          </ac:spMkLst>
        </pc:spChg>
      </pc:sldChg>
      <pc:sldChg chg="addSp delSp modSp new mod ord">
        <pc:chgData name="Mitchell Wand" userId="de9b44c55c049659" providerId="LiveId" clId="{DE53FED7-A251-4A96-B57E-6488EAC94422}" dt="2023-01-31T17:20:12.159" v="13717"/>
        <pc:sldMkLst>
          <pc:docMk/>
          <pc:sldMk cId="3945244152" sldId="699"/>
        </pc:sldMkLst>
        <pc:spChg chg="mod">
          <ac:chgData name="Mitchell Wand" userId="de9b44c55c049659" providerId="LiveId" clId="{DE53FED7-A251-4A96-B57E-6488EAC94422}" dt="2023-01-31T17:18:33.845" v="13710" actId="20577"/>
          <ac:spMkLst>
            <pc:docMk/>
            <pc:sldMk cId="3945244152" sldId="699"/>
            <ac:spMk id="2" creationId="{E7B6F83B-65BC-B851-EBA9-E0072F1924D8}"/>
          </ac:spMkLst>
        </pc:spChg>
        <pc:spChg chg="del">
          <ac:chgData name="Mitchell Wand" userId="de9b44c55c049659" providerId="LiveId" clId="{DE53FED7-A251-4A96-B57E-6488EAC94422}" dt="2023-01-31T17:18:39.937" v="13711" actId="478"/>
          <ac:spMkLst>
            <pc:docMk/>
            <pc:sldMk cId="3945244152" sldId="699"/>
            <ac:spMk id="3" creationId="{203386FE-8488-6EF0-F1B0-91C16983279D}"/>
          </ac:spMkLst>
        </pc:spChg>
        <pc:picChg chg="add mod">
          <ac:chgData name="Mitchell Wand" userId="de9b44c55c049659" providerId="LiveId" clId="{DE53FED7-A251-4A96-B57E-6488EAC94422}" dt="2023-01-31T17:19:46.074" v="13715" actId="14100"/>
          <ac:picMkLst>
            <pc:docMk/>
            <pc:sldMk cId="3945244152" sldId="699"/>
            <ac:picMk id="6" creationId="{3F4320A0-BE8D-F086-73CA-BE795383E60F}"/>
          </ac:picMkLst>
        </pc:picChg>
      </pc:sldChg>
      <pc:sldMasterChg chg="delSldLayout">
        <pc:chgData name="Mitchell Wand" userId="de9b44c55c049659" providerId="LiveId" clId="{DE53FED7-A251-4A96-B57E-6488EAC94422}" dt="2023-01-31T01:16:41.483" v="11098" actId="18676"/>
        <pc:sldMasterMkLst>
          <pc:docMk/>
          <pc:sldMasterMk cId="1558382271" sldId="2147483703"/>
        </pc:sldMasterMkLst>
        <pc:sldLayoutChg chg="del">
          <pc:chgData name="Mitchell Wand" userId="de9b44c55c049659" providerId="LiveId" clId="{DE53FED7-A251-4A96-B57E-6488EAC94422}" dt="2023-01-31T01:16:41.483" v="11098" actId="18676"/>
          <pc:sldLayoutMkLst>
            <pc:docMk/>
            <pc:sldMasterMk cId="1558382271" sldId="2147483703"/>
            <pc:sldLayoutMk cId="3337252463" sldId="2147483718"/>
          </pc:sldLayoutMkLst>
        </pc:sldLayoutChg>
      </pc:sldMasterChg>
    </pc:docChg>
  </pc:docChgLst>
</pc:chgInfo>
</file>

<file path=ppt/media/image1.tif>
</file>

<file path=ppt/media/image10.png>
</file>

<file path=ppt/media/image2.tif>
</file>

<file path=ppt/media/image3.tif>
</file>

<file path=ppt/media/image4.tif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1pPr>
    <a:lvl2pPr indent="1143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2pPr>
    <a:lvl3pPr indent="2286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3pPr>
    <a:lvl4pPr indent="3429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4pPr>
    <a:lvl5pPr indent="4572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5pPr>
    <a:lvl6pPr indent="5715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6pPr>
    <a:lvl7pPr indent="6858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7pPr>
    <a:lvl8pPr indent="8001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8pPr>
    <a:lvl9pPr indent="914400" defTabSz="228600" latinLnBrk="0">
      <a:lnSpc>
        <a:spcPct val="117999"/>
      </a:lnSpc>
      <a:defRPr sz="11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7276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Shape 9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5" name="Shape 9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(Read slide, note that it is unlikely that students will need to write express handlers like this, but pointing out that this exists in </a:t>
            </a:r>
            <a:r>
              <a:rPr dirty="0" err="1"/>
              <a:t>server.ts</a:t>
            </a:r>
            <a:r>
              <a:rPr dirty="0"/>
              <a:t> and is part of the glue that holds </a:t>
            </a:r>
            <a:r>
              <a:rPr dirty="0" err="1"/>
              <a:t>tsoa</a:t>
            </a:r>
            <a:r>
              <a:rPr dirty="0"/>
              <a:t> together with the web server)</a:t>
            </a:r>
          </a:p>
        </p:txBody>
      </p:sp>
    </p:spTree>
    <p:extLst>
      <p:ext uri="{BB962C8B-B14F-4D97-AF65-F5344CB8AC3E}">
        <p14:creationId xmlns:p14="http://schemas.microsoft.com/office/powerpoint/2010/main" val="11036682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stuff is actually used. Here’s a Swagger web page Prof. Wand found “in the wild”.</a:t>
            </a:r>
          </a:p>
        </p:txBody>
      </p:sp>
    </p:spTree>
    <p:extLst>
      <p:ext uri="{BB962C8B-B14F-4D97-AF65-F5344CB8AC3E}">
        <p14:creationId xmlns:p14="http://schemas.microsoft.com/office/powerpoint/2010/main" val="1706630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Shape 90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8" name="Shape 90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Asssociated</a:t>
            </a:r>
            <a:r>
              <a:rPr lang="en-US" dirty="0"/>
              <a:t> with this lesson </a:t>
            </a:r>
            <a:r>
              <a:rPr dirty="0"/>
              <a:t>we have an activity: building a REST API for the transcript server. You’ll use this same library (TSOA) to create a REST API specification, and auto-generate some documentation including a live web-based tester. The activity handout is on the course web page under today’s module (10). The activity handout has a detailed README with instructions.</a:t>
            </a:r>
          </a:p>
        </p:txBody>
      </p:sp>
    </p:spTree>
    <p:extLst>
      <p:ext uri="{BB962C8B-B14F-4D97-AF65-F5344CB8AC3E}">
        <p14:creationId xmlns:p14="http://schemas.microsoft.com/office/powerpoint/2010/main" val="42357562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TSOA (pronounced “so-uh”) is an </a:t>
            </a:r>
            <a:r>
              <a:rPr lang="en-US" dirty="0" err="1"/>
              <a:t>npm</a:t>
            </a:r>
            <a:r>
              <a:rPr lang="en-US" dirty="0"/>
              <a:t> package to allow you to use annotated typescript as the single source of truth for your API.  Among other things, it generates code to extract parameters from all these places.</a:t>
            </a:r>
          </a:p>
        </p:txBody>
      </p:sp>
    </p:spTree>
    <p:extLst>
      <p:ext uri="{BB962C8B-B14F-4D97-AF65-F5344CB8AC3E}">
        <p14:creationId xmlns:p14="http://schemas.microsoft.com/office/powerpoint/2010/main" val="40910154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Shape 8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3" name="Shape 8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(Read slide)</a:t>
            </a:r>
          </a:p>
        </p:txBody>
      </p:sp>
    </p:spTree>
    <p:extLst>
      <p:ext uri="{BB962C8B-B14F-4D97-AF65-F5344CB8AC3E}">
        <p14:creationId xmlns:p14="http://schemas.microsoft.com/office/powerpoint/2010/main" val="924635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Shape 88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83" name="Shape 88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(Read </a:t>
            </a:r>
            <a:r>
              <a:rPr lang="en-US" dirty="0"/>
              <a:t>lefthand side of </a:t>
            </a:r>
            <a:r>
              <a:rPr dirty="0"/>
              <a:t>slide)</a:t>
            </a:r>
            <a:endParaRPr lang="en-US" dirty="0"/>
          </a:p>
          <a:p>
            <a:endParaRPr dirty="0"/>
          </a:p>
          <a:p>
            <a:r>
              <a:rPr dirty="0"/>
              <a:t>The code on the right is a snippet of the </a:t>
            </a:r>
            <a:r>
              <a:rPr dirty="0" err="1"/>
              <a:t>OpenAPI</a:t>
            </a:r>
            <a:r>
              <a:rPr dirty="0"/>
              <a:t> specification for the Create Viewing Area method of the </a:t>
            </a:r>
            <a:r>
              <a:rPr dirty="0" err="1"/>
              <a:t>TownService</a:t>
            </a:r>
            <a:r>
              <a:rPr dirty="0"/>
              <a:t> API. We do not expect you to be able to read or write these specifications directly. Instead, we </a:t>
            </a:r>
            <a:r>
              <a:rPr lang="en-US" dirty="0"/>
              <a:t>‘ll use</a:t>
            </a:r>
            <a:r>
              <a:rPr dirty="0"/>
              <a:t> tools…</a:t>
            </a:r>
          </a:p>
        </p:txBody>
      </p:sp>
    </p:spTree>
    <p:extLst>
      <p:ext uri="{BB962C8B-B14F-4D97-AF65-F5344CB8AC3E}">
        <p14:creationId xmlns:p14="http://schemas.microsoft.com/office/powerpoint/2010/main" val="21458688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TSOA (pronounced “so-uh”) is an </a:t>
            </a:r>
            <a:r>
              <a:rPr lang="en-US" dirty="0" err="1"/>
              <a:t>npm</a:t>
            </a:r>
            <a:r>
              <a:rPr lang="en-US" dirty="0"/>
              <a:t> package to allow you to use annotated typescript as the single source of truth for your API.</a:t>
            </a:r>
          </a:p>
          <a:p>
            <a:endParaRPr lang="en-US" dirty="0"/>
          </a:p>
          <a:p>
            <a:r>
              <a:rPr lang="en-US" dirty="0"/>
              <a:t>Given a typescript interface or class with annotations, it generates running server code + </a:t>
            </a:r>
            <a:r>
              <a:rPr lang="en-US" dirty="0" err="1"/>
              <a:t>OpenAPI</a:t>
            </a:r>
            <a:r>
              <a:rPr lang="en-US" dirty="0"/>
              <a:t> documentation + Readable HTML documentation.</a:t>
            </a:r>
          </a:p>
          <a:p>
            <a:endParaRPr lang="en-US" dirty="0"/>
          </a:p>
          <a:p>
            <a:r>
              <a:rPr lang="en-US" dirty="0"/>
              <a:t>For this class, we’ve packaged this whole process as a single </a:t>
            </a:r>
            <a:r>
              <a:rPr lang="en-US" dirty="0" err="1"/>
              <a:t>npm</a:t>
            </a:r>
            <a:r>
              <a:rPr lang="en-US" dirty="0"/>
              <a:t> script (say “thank you”).</a:t>
            </a:r>
          </a:p>
        </p:txBody>
      </p:sp>
    </p:spTree>
    <p:extLst>
      <p:ext uri="{BB962C8B-B14F-4D97-AF65-F5344CB8AC3E}">
        <p14:creationId xmlns:p14="http://schemas.microsoft.com/office/powerpoint/2010/main" val="2845768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Shape 8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98" name="Shape 8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is the annotated code for</a:t>
            </a:r>
            <a:r>
              <a:rPr dirty="0"/>
              <a:t> “</a:t>
            </a:r>
            <a:r>
              <a:rPr dirty="0" err="1"/>
              <a:t>createViewingArea</a:t>
            </a:r>
            <a:r>
              <a:rPr dirty="0"/>
              <a:t>” method in the </a:t>
            </a:r>
            <a:r>
              <a:rPr dirty="0" err="1"/>
              <a:t>TownService</a:t>
            </a:r>
            <a:r>
              <a:rPr dirty="0"/>
              <a:t> file “</a:t>
            </a:r>
            <a:r>
              <a:rPr dirty="0" err="1"/>
              <a:t>TownsController.ts</a:t>
            </a:r>
            <a:r>
              <a:rPr dirty="0"/>
              <a:t>”. </a:t>
            </a:r>
            <a:r>
              <a:rPr lang="en-US" dirty="0"/>
              <a:t> The intention is that this method should be invoked by making a POST request to /towns/{</a:t>
            </a:r>
            <a:r>
              <a:rPr lang="en-US" dirty="0" err="1"/>
              <a:t>townID</a:t>
            </a:r>
            <a:r>
              <a:rPr lang="en-US" dirty="0"/>
              <a:t>}/</a:t>
            </a:r>
            <a:r>
              <a:rPr lang="en-US" dirty="0" err="1"/>
              <a:t>viewingArea</a:t>
            </a:r>
            <a:r>
              <a:rPr lang="en-US" dirty="0"/>
              <a:t>.</a:t>
            </a:r>
          </a:p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Let’s see how all of this is communicated to </a:t>
            </a:r>
            <a:r>
              <a:rPr lang="en-US" dirty="0" err="1"/>
              <a:t>tsoa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dirty="0"/>
              <a:t>The underlined annotations </a:t>
            </a:r>
            <a:r>
              <a:rPr lang="en-US" dirty="0"/>
              <a:t>tell </a:t>
            </a:r>
            <a:r>
              <a:rPr dirty="0"/>
              <a:t>TSOA that</a:t>
            </a:r>
            <a:r>
              <a:rPr lang="en-US" dirty="0"/>
              <a:t>:</a:t>
            </a:r>
            <a:endParaRPr dirty="0"/>
          </a:p>
          <a:p>
            <a:pPr marL="294105" indent="-294105">
              <a:buSzPct val="100000"/>
              <a:buAutoNum type="arabicPeriod"/>
            </a:pPr>
            <a:r>
              <a:rPr dirty="0"/>
              <a:t>This class defines methods that can be invoked on the base route /towns</a:t>
            </a:r>
          </a:p>
          <a:p>
            <a:pPr marL="294105" indent="-294105">
              <a:buSzPct val="100000"/>
              <a:buAutoNum type="arabicPeriod"/>
            </a:pPr>
            <a:r>
              <a:rPr dirty="0"/>
              <a:t>This method can be invoked by making a POST request to /towns/{</a:t>
            </a:r>
            <a:r>
              <a:rPr dirty="0" err="1"/>
              <a:t>townID</a:t>
            </a:r>
            <a:r>
              <a:rPr dirty="0"/>
              <a:t>}/</a:t>
            </a:r>
            <a:r>
              <a:rPr dirty="0" err="1"/>
              <a:t>viewingArea</a:t>
            </a:r>
            <a:r>
              <a:rPr dirty="0"/>
              <a:t> - where /towns was the base route for the class. {</a:t>
            </a:r>
            <a:r>
              <a:rPr dirty="0" err="1"/>
              <a:t>townID</a:t>
            </a:r>
            <a:r>
              <a:rPr dirty="0"/>
              <a:t>} is a path parameter</a:t>
            </a:r>
          </a:p>
          <a:p>
            <a:pPr marL="294105" indent="-294105">
              <a:buSzPct val="100000"/>
              <a:buAutoNum type="arabicPeriod"/>
            </a:pPr>
            <a:r>
              <a:rPr dirty="0"/>
              <a:t>In the event of an </a:t>
            </a:r>
            <a:r>
              <a:rPr dirty="0" err="1"/>
              <a:t>InvalidParametersError</a:t>
            </a:r>
            <a:r>
              <a:rPr dirty="0"/>
              <a:t>, the HTTP response will have the error status code “400”</a:t>
            </a:r>
            <a:endParaRPr lang="en-US" dirty="0"/>
          </a:p>
          <a:p>
            <a:pPr marL="294105" indent="-294105">
              <a:buSzPct val="100000"/>
              <a:buAutoNum type="arabicPeriod"/>
            </a:pPr>
            <a:endParaRPr lang="en-US" dirty="0"/>
          </a:p>
          <a:p>
            <a:pPr marL="0" indent="0">
              <a:buSzPct val="100000"/>
              <a:buNone/>
            </a:pPr>
            <a:r>
              <a:rPr lang="en-US" dirty="0"/>
              <a:t>====== go on to the next slide =====</a:t>
            </a:r>
          </a:p>
          <a:p>
            <a:pPr marL="0" indent="0">
              <a:buSzPct val="100000"/>
              <a:buNone/>
            </a:pPr>
            <a:endParaRPr dirty="0"/>
          </a:p>
          <a:p>
            <a:pPr marL="294105" indent="-294105">
              <a:buSzPct val="100000"/>
              <a:buAutoNum type="arabicPeriod"/>
            </a:pPr>
            <a:r>
              <a:rPr dirty="0"/>
              <a:t>The “</a:t>
            </a:r>
            <a:r>
              <a:rPr dirty="0" err="1"/>
              <a:t>townID</a:t>
            </a:r>
            <a:r>
              <a:rPr dirty="0"/>
              <a:t>” parameter to the method should come from the path parameter with the same name (part of the URL)</a:t>
            </a:r>
          </a:p>
          <a:p>
            <a:pPr marL="294105" indent="-294105">
              <a:buSzPct val="100000"/>
              <a:buAutoNum type="arabicPeriod"/>
            </a:pPr>
            <a:r>
              <a:rPr dirty="0"/>
              <a:t>The “</a:t>
            </a:r>
            <a:r>
              <a:rPr dirty="0" err="1"/>
              <a:t>sessionToken</a:t>
            </a:r>
            <a:r>
              <a:rPr dirty="0"/>
              <a:t>” parameter should come from an HTTP header called “X-Session-Token” — another way of including data along with the HTTP request, typically used for private values that should not appear in log files</a:t>
            </a:r>
          </a:p>
          <a:p>
            <a:pPr marL="294105" indent="-294105">
              <a:buSzPct val="100000"/>
              <a:buAutoNum type="arabicPeriod"/>
            </a:pPr>
            <a:r>
              <a:rPr dirty="0"/>
              <a:t>The </a:t>
            </a:r>
            <a:r>
              <a:rPr dirty="0" err="1"/>
              <a:t>requestBody</a:t>
            </a:r>
            <a:r>
              <a:rPr dirty="0"/>
              <a:t> parameter should come from the HTTP body of the POST request</a:t>
            </a:r>
          </a:p>
          <a:p>
            <a:endParaRPr dirty="0"/>
          </a:p>
          <a:p>
            <a:r>
              <a:rPr dirty="0"/>
              <a:t>TSOA generates all the glue to make this server work and creates an </a:t>
            </a:r>
            <a:r>
              <a:rPr dirty="0" err="1"/>
              <a:t>OpenAPI</a:t>
            </a:r>
            <a:r>
              <a:rPr dirty="0"/>
              <a:t> specification (the one shown </a:t>
            </a:r>
            <a:r>
              <a:rPr lang="en-US" dirty="0"/>
              <a:t>a couple of slides ago</a:t>
            </a:r>
            <a:r>
              <a:rPr dirty="0"/>
              <a:t>), which we can then use for other useful tasks like auto-generating a client for this API, or auto-generating web-based documentation. Note that it even carried our </a:t>
            </a:r>
            <a:r>
              <a:rPr dirty="0" err="1"/>
              <a:t>JSDoc</a:t>
            </a:r>
            <a:r>
              <a:rPr dirty="0"/>
              <a:t> comments about the parameters through (neat!)</a:t>
            </a:r>
          </a:p>
        </p:txBody>
      </p:sp>
    </p:spTree>
    <p:extLst>
      <p:ext uri="{BB962C8B-B14F-4D97-AF65-F5344CB8AC3E}">
        <p14:creationId xmlns:p14="http://schemas.microsoft.com/office/powerpoint/2010/main" val="1746970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Shape 8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98" name="Shape 8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94105" indent="-294105">
              <a:buSzPct val="100000"/>
              <a:buAutoNum type="arabicPeriod"/>
            </a:pPr>
            <a:r>
              <a:rPr dirty="0"/>
              <a:t>The “</a:t>
            </a:r>
            <a:r>
              <a:rPr dirty="0" err="1"/>
              <a:t>sessionToken</a:t>
            </a:r>
            <a:r>
              <a:rPr dirty="0"/>
              <a:t>” parameter </a:t>
            </a:r>
            <a:r>
              <a:rPr lang="en-US" dirty="0"/>
              <a:t>will</a:t>
            </a:r>
            <a:r>
              <a:rPr dirty="0"/>
              <a:t> come from an HTTP header called “X-Session-Token” — another way of including data along with the HTTP request, typically used for private values that should not appear in log files</a:t>
            </a:r>
          </a:p>
          <a:p>
            <a:pPr marL="294105" indent="-294105">
              <a:buSzPct val="100000"/>
              <a:buAutoNum type="arabicPeriod"/>
            </a:pPr>
            <a:r>
              <a:rPr dirty="0"/>
              <a:t>The </a:t>
            </a:r>
            <a:r>
              <a:rPr dirty="0" err="1"/>
              <a:t>requestBody</a:t>
            </a:r>
            <a:r>
              <a:rPr dirty="0"/>
              <a:t> parameter </a:t>
            </a:r>
            <a:r>
              <a:rPr lang="en-US" dirty="0"/>
              <a:t>will</a:t>
            </a:r>
            <a:r>
              <a:rPr dirty="0"/>
              <a:t> come from the HTTP body of the POST request</a:t>
            </a:r>
          </a:p>
          <a:p>
            <a:endParaRPr dirty="0"/>
          </a:p>
          <a:p>
            <a:r>
              <a:rPr dirty="0"/>
              <a:t>TSOA generates all the glue to make this server work and creates an </a:t>
            </a:r>
            <a:r>
              <a:rPr dirty="0" err="1"/>
              <a:t>OpenAPI</a:t>
            </a:r>
            <a:r>
              <a:rPr dirty="0"/>
              <a:t> specification (the one shown </a:t>
            </a:r>
            <a:r>
              <a:rPr lang="en-US" dirty="0"/>
              <a:t>a couple of slides ago</a:t>
            </a:r>
            <a:r>
              <a:rPr dirty="0"/>
              <a:t>), which we can then use for other useful tasks like auto-generating a client for this API, or auto-generating web-based documentation. Note that it even carried our </a:t>
            </a:r>
            <a:r>
              <a:rPr dirty="0" err="1"/>
              <a:t>JSDoc</a:t>
            </a:r>
            <a:r>
              <a:rPr dirty="0"/>
              <a:t> comments about the parameters through (neat!)</a:t>
            </a:r>
          </a:p>
        </p:txBody>
      </p:sp>
    </p:spTree>
    <p:extLst>
      <p:ext uri="{BB962C8B-B14F-4D97-AF65-F5344CB8AC3E}">
        <p14:creationId xmlns:p14="http://schemas.microsoft.com/office/powerpoint/2010/main" val="3968791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Shape 89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98" name="Shape 89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And here is the generated web page.  Note that it has nice buttons to enable you to try out the API without building a whole client application.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63493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Shape 90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05" name="Shape 9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0" lvl="0" indent="0" defTabSz="2286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5487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7219-6BA5-47F5-B7F1-6B0D754E2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3876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6012-95F5-425E-AD5B-78B7ACF1E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128740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56B6-995F-4046-9C61-053D0E27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D2A64DE-480B-420F-9649-4F8E696E08E0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065-1B81-411E-9A3E-A77A78A3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6926-26F3-46DC-9948-0AFC9748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7E862F-A43D-4114-BCB5-88FBB072B5E3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413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2A09-5B90-4641-93CD-8F57AD55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350F3-B3CE-4CFF-8DA5-52A7B3D17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6664C-6D02-4CF4-9578-EE17046F1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9906-37E8-4C3E-9239-E2780C69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476A42-A091-4468-A075-64A31BE5994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4D540-F8F7-41A2-9AF8-CA9DC367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207D-A9AE-4993-85BC-0A490AE0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260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82A-A252-4658-90F3-CD841E6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6BDDE-3FD4-4076-B384-750403C87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16770-ADA8-4EC3-8F93-CD06C87E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3616D0-8311-4107-9726-6B805E7D05BA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9407-A07E-4CD6-8B79-2C5C32D3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43-4565-4756-87D7-A459B5D6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19886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6161F6-0B3C-4567-ADE2-6CD20FC7B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F20CE-3E28-49C5-A941-80470819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5335-11AE-43FA-B4FF-7C5C91A9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C2557A-5C88-417A-A763-5AC779462A5F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1C4-4B7A-48D9-8638-70DF828B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D15E-A1E1-4C0C-A962-2AD1B80CF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26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5476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5476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8000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xfrm>
            <a:off x="535782" y="1562695"/>
            <a:ext cx="8786527" cy="4688086"/>
          </a:xfrm>
          <a:prstGeom prst="rect">
            <a:avLst/>
          </a:prstGeom>
        </p:spPr>
        <p:txBody>
          <a:bodyPr/>
          <a:lstStyle>
            <a:lvl1pPr marL="257166" indent="-257166">
              <a:defRPr>
                <a:solidFill>
                  <a:schemeClr val="tx1"/>
                </a:solidFill>
              </a:defRPr>
            </a:lvl1pPr>
            <a:lvl2pPr marL="514332" indent="-257166">
              <a:spcBef>
                <a:spcPts val="1125"/>
              </a:spcBef>
              <a:defRPr>
                <a:solidFill>
                  <a:schemeClr val="tx1"/>
                </a:solidFill>
              </a:defRPr>
            </a:lvl2pPr>
            <a:lvl3pPr marL="707206" indent="-257166">
              <a:spcBef>
                <a:spcPts val="562"/>
              </a:spcBef>
              <a:defRPr sz="2812">
                <a:solidFill>
                  <a:schemeClr val="tx1"/>
                </a:solidFill>
              </a:defRPr>
            </a:lvl3pPr>
            <a:lvl4pPr marL="900080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4pPr>
            <a:lvl5pPr marL="1092955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5476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54769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08664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C7BFD4-467E-4EDE-93EA-052F5B39A4E5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836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and Comment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6272" y="1631794"/>
            <a:ext cx="310752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C7BFD4-467E-4EDE-93EA-052F5B39A4E5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5590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689-97C8-4C74-9DA9-41C0380C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868A-EEF3-4A9B-8549-9BADCF283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09E55A0-C911-4F03-82FC-7E5926047D46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E0DFD-410D-4C41-9994-4C58047D5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0F3D0-5AE9-4747-A0A6-354F066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10EEB6-6E3B-42EF-B771-796D5DACD6D4}"/>
              </a:ext>
            </a:extLst>
          </p:cNvPr>
          <p:cNvCxnSpPr/>
          <p:nvPr userDrawn="1"/>
        </p:nvCxnSpPr>
        <p:spPr>
          <a:xfrm>
            <a:off x="838200" y="1325563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4759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102D-7499-4BDC-8BA2-825474D9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50BCC-FEA6-4C8B-92DD-12ECC6BE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76A10-0098-476E-99F2-6C7151D2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33CBE2-D5BE-47AC-ADC2-9CDFC1D0CF90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9B59-28A4-457E-A9FE-D43E630E9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26F7-7826-4EEA-BCF7-F8DB1CCC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B97FE-BFE6-42A0-A36F-BB63DB3E7E5E}"/>
              </a:ext>
            </a:extLst>
          </p:cNvPr>
          <p:cNvCxnSpPr/>
          <p:nvPr userDrawn="1"/>
        </p:nvCxnSpPr>
        <p:spPr>
          <a:xfrm>
            <a:off x="831850" y="4562475"/>
            <a:ext cx="105219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993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F8A4-82FA-4F62-BD67-4673378F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0252-C68E-46D7-AAA5-ABB7CE5E3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52B70-F8CF-48C4-AE1C-C9CF7101D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002AF-9677-413A-B99A-8C8BE955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B7EDB1-CE74-4951-85A2-0B01C2128E2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D4DCA-3AF1-43DA-9E55-2BF67A618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3AD69-C005-4694-9D91-F1A98096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05F67E-03A6-4630-A98D-6CACA3FBDDEF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3914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34C9-6E2F-41F7-9D31-6E37FA5B4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BC22-43A4-440D-AAD7-465FAB57B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EFE43-C4CC-4FF0-B176-0C879EF27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20B2B-FD99-4575-BC29-4A9B8A50B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5329-47DA-4A08-8E7B-D898E11B7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08467-E7C4-4D3F-99C5-6D3AC3B2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C7EB92-A5C2-4807-A9DC-9EDE6CBFB241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2D386-C960-49F4-8E0B-5A602B21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938FD-9718-4972-A4A8-237B1A21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380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7B7EE0-7771-4CD5-9B2B-3550753A54A1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325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BC0-2C78-4530-B512-097E3FFC8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D3CA-F128-4EAA-A043-41667828A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E186-B06D-4105-84EF-95DBBCFDA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86144-00CA-4143-8DA2-416236D7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B318B3-0E87-4416-A9B8-D891968C2727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8B172-43F1-4139-BF32-2DEDF278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CB3DF-517A-4E87-8D32-82F85C39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1399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4D997E8-DDEE-43F1-8D9B-F8A1E11DE488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9/21/2023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8382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licenses/by-sa/4.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xpressjs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7" Type="http://schemas.openxmlformats.org/officeDocument/2006/relationships/image" Target="../media/image6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alendar.google.com/calendar/u/0/r/month/2023/2/1?tab=mc&amp;pli=1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5BC5-92E6-4F5A-B981-1C5EE9758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en-US" altLang="en-US" dirty="0">
                <a:sym typeface="Helvetica Neue" charset="0"/>
              </a:rPr>
              <a:t>CS 4530: Fundamentals of Software Engineering</a:t>
            </a:r>
            <a:br>
              <a:rPr lang="en-US" altLang="en-US" dirty="0">
                <a:sym typeface="Helvetica Neue" charset="0"/>
              </a:rPr>
            </a:br>
            <a:br>
              <a:rPr lang="en-US" altLang="en-US" dirty="0">
                <a:sym typeface="Helvetica Neue" charset="0"/>
              </a:rPr>
            </a:br>
            <a:r>
              <a:rPr lang="en-US" altLang="en-US" dirty="0">
                <a:sym typeface="Helvetica Neue" charset="0"/>
              </a:rPr>
              <a:t>Module 10.3 Building REST APIs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B356C44-32EB-4AC4-94B7-A86895491E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2400" dirty="0"/>
              <a:t>Adeel Bhutta, Mitch Wand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Khoury College of Computer Sciences</a:t>
            </a:r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5E2E-7170-455B-A37A-DBAC705C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7BC06A-54D1-4D10-B536-9DF33B2C3997}"/>
              </a:ext>
            </a:extLst>
          </p:cNvPr>
          <p:cNvSpPr/>
          <p:nvPr/>
        </p:nvSpPr>
        <p:spPr>
          <a:xfrm>
            <a:off x="539260" y="5710019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dirty="0">
                <a:solidFill>
                  <a:srgbClr val="5C5962"/>
                </a:solidFill>
              </a:rPr>
              <a:t>© 2023 Released under the </a:t>
            </a:r>
            <a:r>
              <a:rPr lang="en-US" dirty="0">
                <a:solidFill>
                  <a:srgbClr val="D41B2C"/>
                </a:solidFill>
                <a:hlinkClick r:id="rId3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50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42F2D-E9FB-8ED3-9E2A-4053D92B7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also put parameters in the body.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A71BA-215D-DD55-26DB-00DA5DD03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put additional parameters or information in the body, using any coding that you like. (We’ll usually use JSON)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You can also put parameters in the headers.</a:t>
            </a:r>
            <a:endParaRPr lang="en-US" sz="28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TSOA gives tools for extracting all of these parameters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0F2449-769D-83AA-AA2B-21F490962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60984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Uniform Interface:</a:t>
            </a:r>
            <a:br>
              <a:rPr lang="en-US" dirty="0"/>
            </a:br>
            <a:r>
              <a:rPr dirty="0"/>
              <a:t>Verbs are represented as http methods</a:t>
            </a:r>
          </a:p>
        </p:txBody>
      </p:sp>
      <p:sp>
        <p:nvSpPr>
          <p:cNvPr id="860" name="Content Placeholder 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81000"/>
              </a:lnSpc>
            </a:pPr>
            <a:r>
              <a:rPr dirty="0"/>
              <a:t>In REST, there are </a:t>
            </a:r>
            <a:r>
              <a:rPr lang="en-US" dirty="0"/>
              <a:t>exactly </a:t>
            </a:r>
            <a:r>
              <a:rPr dirty="0"/>
              <a:t>four things you can do with a resource</a:t>
            </a:r>
          </a:p>
          <a:p>
            <a:pPr>
              <a:lnSpc>
                <a:spcPct val="81000"/>
              </a:lnSpc>
            </a:pPr>
            <a:r>
              <a:rPr dirty="0"/>
              <a:t>POST: requests </a:t>
            </a:r>
            <a:r>
              <a:rPr lang="en-US" dirty="0"/>
              <a:t>that </a:t>
            </a:r>
            <a:r>
              <a:rPr dirty="0"/>
              <a:t>the server create a resource</a:t>
            </a:r>
            <a:r>
              <a:rPr lang="en-US" dirty="0"/>
              <a:t> with a given value.</a:t>
            </a:r>
            <a:endParaRPr dirty="0"/>
          </a:p>
          <a:p>
            <a:pPr>
              <a:lnSpc>
                <a:spcPct val="81000"/>
              </a:lnSpc>
            </a:pPr>
            <a:r>
              <a:rPr dirty="0"/>
              <a:t>GET: requests </a:t>
            </a:r>
            <a:r>
              <a:rPr lang="en-US" dirty="0"/>
              <a:t>that the</a:t>
            </a:r>
            <a:r>
              <a:rPr dirty="0"/>
              <a:t> server respond with a representation of the resource</a:t>
            </a:r>
          </a:p>
          <a:p>
            <a:pPr>
              <a:lnSpc>
                <a:spcPct val="81000"/>
              </a:lnSpc>
            </a:pPr>
            <a:r>
              <a:rPr dirty="0"/>
              <a:t>PUT: requests </a:t>
            </a:r>
            <a:r>
              <a:rPr lang="en-US" dirty="0"/>
              <a:t>that </a:t>
            </a:r>
            <a:r>
              <a:rPr dirty="0"/>
              <a:t>the server replace the value of the resource by the given value</a:t>
            </a:r>
          </a:p>
          <a:p>
            <a:pPr>
              <a:lnSpc>
                <a:spcPct val="81000"/>
              </a:lnSpc>
            </a:pPr>
            <a:r>
              <a:rPr dirty="0"/>
              <a:t>DELETE: requests </a:t>
            </a:r>
            <a:r>
              <a:rPr lang="en-US" dirty="0"/>
              <a:t>that </a:t>
            </a:r>
            <a:r>
              <a:rPr dirty="0"/>
              <a:t>the server delete the resource	</a:t>
            </a:r>
          </a:p>
        </p:txBody>
      </p:sp>
    </p:spTree>
    <p:extLst>
      <p:ext uri="{BB962C8B-B14F-4D97-AF65-F5344CB8AC3E}">
        <p14:creationId xmlns:p14="http://schemas.microsoft.com/office/powerpoint/2010/main" val="30948610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RESTful Microservi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Example interface #1: a </a:t>
            </a:r>
            <a:r>
              <a:rPr dirty="0" err="1"/>
              <a:t>todo</a:t>
            </a:r>
            <a:r>
              <a:rPr dirty="0"/>
              <a:t>-list manager</a:t>
            </a:r>
          </a:p>
        </p:txBody>
      </p:sp>
      <p:sp>
        <p:nvSpPr>
          <p:cNvPr id="866" name="Resource: /todos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rPr dirty="0"/>
              <a:t>Resource: /</a:t>
            </a:r>
            <a:r>
              <a:rPr dirty="0" err="1"/>
              <a:t>todos</a:t>
            </a:r>
            <a:endParaRPr dirty="0"/>
          </a:p>
          <a:p>
            <a:pPr lvl="1">
              <a:spcBef>
                <a:spcPts val="500"/>
              </a:spcBef>
            </a:pPr>
            <a:r>
              <a:rPr dirty="0"/>
              <a:t>GET /</a:t>
            </a:r>
            <a:r>
              <a:rPr dirty="0" err="1"/>
              <a:t>todos</a:t>
            </a:r>
            <a:r>
              <a:rPr dirty="0"/>
              <a:t>   - get list all of my </a:t>
            </a:r>
            <a:r>
              <a:rPr dirty="0" err="1"/>
              <a:t>todo</a:t>
            </a:r>
            <a:r>
              <a:rPr dirty="0"/>
              <a:t> items</a:t>
            </a:r>
          </a:p>
          <a:p>
            <a:pPr lvl="1">
              <a:spcBef>
                <a:spcPts val="500"/>
              </a:spcBef>
            </a:pPr>
            <a:r>
              <a:rPr dirty="0"/>
              <a:t>POST /</a:t>
            </a:r>
            <a:r>
              <a:rPr dirty="0" err="1"/>
              <a:t>todos</a:t>
            </a:r>
            <a:r>
              <a:rPr dirty="0"/>
              <a:t> - create a new </a:t>
            </a:r>
            <a:r>
              <a:rPr dirty="0" err="1"/>
              <a:t>todo</a:t>
            </a:r>
            <a:r>
              <a:rPr dirty="0"/>
              <a:t> item (data in body</a:t>
            </a:r>
            <a:r>
              <a:rPr lang="en-US" dirty="0"/>
              <a:t>; returns ID number of the new item)</a:t>
            </a:r>
            <a:endParaRPr dirty="0"/>
          </a:p>
          <a:p>
            <a:r>
              <a:rPr dirty="0"/>
              <a:t>Resource: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 </a:t>
            </a:r>
          </a:p>
          <a:p>
            <a:pPr lvl="1">
              <a:spcBef>
                <a:spcPts val="500"/>
              </a:spcBef>
            </a:pPr>
            <a:r>
              <a:rPr dirty="0"/>
              <a:t>:</a:t>
            </a:r>
            <a:r>
              <a:rPr dirty="0" err="1"/>
              <a:t>todoItemID</a:t>
            </a:r>
            <a:r>
              <a:rPr dirty="0"/>
              <a:t> is a path parameter</a:t>
            </a:r>
          </a:p>
          <a:p>
            <a:pPr lvl="1">
              <a:spcBef>
                <a:spcPts val="500"/>
              </a:spcBef>
            </a:pPr>
            <a:r>
              <a:rPr dirty="0"/>
              <a:t>GET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- fetch a single item by id</a:t>
            </a:r>
          </a:p>
          <a:p>
            <a:pPr lvl="1">
              <a:spcBef>
                <a:spcPts val="500"/>
              </a:spcBef>
            </a:pPr>
            <a:r>
              <a:rPr dirty="0"/>
              <a:t>PUT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- update a single item (new data in body)</a:t>
            </a:r>
          </a:p>
          <a:p>
            <a:pPr lvl="1">
              <a:spcBef>
                <a:spcPts val="500"/>
              </a:spcBef>
            </a:pPr>
            <a:r>
              <a:rPr dirty="0"/>
              <a:t>DELETE /</a:t>
            </a:r>
            <a:r>
              <a:rPr dirty="0" err="1"/>
              <a:t>todos</a:t>
            </a:r>
            <a:r>
              <a:rPr dirty="0"/>
              <a:t>/:</a:t>
            </a:r>
            <a:r>
              <a:rPr dirty="0" err="1"/>
              <a:t>todoItemID</a:t>
            </a:r>
            <a:r>
              <a:rPr dirty="0"/>
              <a:t> - delete a single item</a:t>
            </a:r>
          </a:p>
        </p:txBody>
      </p:sp>
    </p:spTree>
    <p:extLst>
      <p:ext uri="{BB962C8B-B14F-4D97-AF65-F5344CB8AC3E}">
        <p14:creationId xmlns:p14="http://schemas.microsoft.com/office/powerpoint/2010/main" val="5039250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267654">
              <a:defRPr sz="7905" spc="-158"/>
            </a:lvl1pPr>
          </a:lstStyle>
          <a:p>
            <a:r>
              <a:rPr sz="4400" dirty="0"/>
              <a:t>Example </a:t>
            </a:r>
            <a:r>
              <a:rPr lang="en-US" sz="4400" dirty="0"/>
              <a:t>i</a:t>
            </a:r>
            <a:r>
              <a:rPr sz="4400" dirty="0"/>
              <a:t>nterface #2: </a:t>
            </a:r>
            <a:r>
              <a:rPr lang="en-US" sz="4400" dirty="0"/>
              <a:t>the transcript database</a:t>
            </a:r>
            <a:endParaRPr sz="4400" dirty="0"/>
          </a:p>
        </p:txBody>
      </p:sp>
      <p:sp>
        <p:nvSpPr>
          <p:cNvPr id="870" name="Rectangle 4"/>
          <p:cNvSpPr txBox="1"/>
          <p:nvPr/>
        </p:nvSpPr>
        <p:spPr>
          <a:xfrm>
            <a:off x="883920" y="1451549"/>
            <a:ext cx="11196713" cy="50783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45720" bIns="45720">
            <a:spAutoFit/>
          </a:bodyPr>
          <a:lstStyle/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POST /transcripts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adds a new student to the database,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returns an ID for this student.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requires a body parameter 'name', </a:t>
            </a:r>
            <a:r>
              <a:rPr sz="1800" dirty="0" err="1"/>
              <a:t>url</a:t>
            </a:r>
            <a:r>
              <a:rPr sz="1800" dirty="0"/>
              <a:t>-encoded (</a:t>
            </a:r>
            <a:r>
              <a:rPr sz="1800" dirty="0" err="1"/>
              <a:t>eg</a:t>
            </a:r>
            <a:r>
              <a:rPr sz="1800" dirty="0"/>
              <a:t> name=</a:t>
            </a:r>
            <a:r>
              <a:rPr sz="1800" dirty="0" err="1"/>
              <a:t>avery</a:t>
            </a:r>
            <a:r>
              <a:rPr sz="1800" dirty="0"/>
              <a:t>)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Multiple students may have the same name.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GET  /transcripts/:ID       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returns transcript for student with given ID.  Fails if no such student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DELETE /transcripts/:ID      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 deletes transcript for student with the given ID, fails if no such student</a:t>
            </a:r>
            <a:br>
              <a:rPr sz="1800" dirty="0"/>
            </a:br>
            <a:r>
              <a:rPr sz="1800" dirty="0"/>
              <a:t>POST /transcripts/:</a:t>
            </a:r>
            <a:r>
              <a:rPr sz="1800" dirty="0" err="1"/>
              <a:t>studentID</a:t>
            </a:r>
            <a:r>
              <a:rPr sz="1800" dirty="0"/>
              <a:t>/:</a:t>
            </a:r>
            <a:r>
              <a:rPr sz="1800" dirty="0" err="1"/>
              <a:t>courseNumber</a:t>
            </a:r>
            <a:endParaRPr sz="1800" dirty="0"/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adds an entry in this student's transcript with given name and course.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Requires a body parameter 'grade'</a:t>
            </a:r>
            <a:r>
              <a:rPr lang="en-US" sz="1800" dirty="0"/>
              <a:t>.</a:t>
            </a:r>
            <a:endParaRPr sz="1800" dirty="0"/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Fails if there is already an entry for this course in the student's transcript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GET  /transcripts/:</a:t>
            </a:r>
            <a:r>
              <a:rPr sz="1800" dirty="0" err="1"/>
              <a:t>studentID</a:t>
            </a:r>
            <a:r>
              <a:rPr sz="1800" dirty="0"/>
              <a:t>/:</a:t>
            </a:r>
            <a:r>
              <a:rPr sz="1800" dirty="0" err="1"/>
              <a:t>courseNumber</a:t>
            </a:r>
            <a:r>
              <a:rPr sz="1800" dirty="0"/>
              <a:t>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 returns the student's grade in the specified course.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 Fails if student or course is missing.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GET  /</a:t>
            </a:r>
            <a:r>
              <a:rPr sz="1800" dirty="0" err="1"/>
              <a:t>studentids?name</a:t>
            </a:r>
            <a:r>
              <a:rPr sz="1800" dirty="0"/>
              <a:t>=string     </a:t>
            </a:r>
          </a:p>
          <a:p>
            <a:pPr algn="l" defTabSz="914400">
              <a:defRPr sz="36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800" dirty="0"/>
              <a:t> -- returns list of IDs for student with the given name</a:t>
            </a:r>
          </a:p>
        </p:txBody>
      </p:sp>
      <p:grpSp>
        <p:nvGrpSpPr>
          <p:cNvPr id="873" name="Rectangle 5"/>
          <p:cNvGrpSpPr/>
          <p:nvPr/>
        </p:nvGrpSpPr>
        <p:grpSpPr>
          <a:xfrm>
            <a:off x="9423785" y="1222973"/>
            <a:ext cx="2743200" cy="1489096"/>
            <a:chOff x="0" y="0"/>
            <a:chExt cx="5486399" cy="2978191"/>
          </a:xfrm>
        </p:grpSpPr>
        <p:sp>
          <p:nvSpPr>
            <p:cNvPr id="871" name="Rectangle"/>
            <p:cNvSpPr/>
            <p:nvPr/>
          </p:nvSpPr>
          <p:spPr>
            <a:xfrm>
              <a:off x="0" y="0"/>
              <a:ext cx="5486399" cy="2978191"/>
            </a:xfrm>
            <a:prstGeom prst="rect">
              <a:avLst/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algn="l" defTabSz="914400">
                <a:defRPr sz="36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800"/>
            </a:p>
          </p:txBody>
        </p:sp>
        <p:sp>
          <p:nvSpPr>
            <p:cNvPr id="872" name="Remember the heuristic:  if you were keeping this data in a bunch of files, what would the directory structure look like?"/>
            <p:cNvSpPr/>
            <p:nvPr/>
          </p:nvSpPr>
          <p:spPr>
            <a:xfrm>
              <a:off x="104140" y="12700"/>
              <a:ext cx="5278119" cy="29546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>
              <a:lvl1pPr algn="l" defTabSz="18288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lvl1pPr>
            </a:lstStyle>
            <a:p>
              <a:r>
                <a:rPr sz="1800"/>
                <a:t>Remember the heuristic:  if you were keeping this data in a bunch of files, what would the directory structure look like?</a:t>
              </a:r>
            </a:p>
          </p:txBody>
        </p:sp>
      </p:grpSp>
      <p:grpSp>
        <p:nvGrpSpPr>
          <p:cNvPr id="876" name="Arrow: Left 2"/>
          <p:cNvGrpSpPr/>
          <p:nvPr/>
        </p:nvGrpSpPr>
        <p:grpSpPr>
          <a:xfrm>
            <a:off x="8149278" y="5688301"/>
            <a:ext cx="2327032" cy="1026963"/>
            <a:chOff x="0" y="0"/>
            <a:chExt cx="4654063" cy="2053925"/>
          </a:xfrm>
        </p:grpSpPr>
        <p:sp>
          <p:nvSpPr>
            <p:cNvPr id="874" name="Arrow"/>
            <p:cNvSpPr/>
            <p:nvPr/>
          </p:nvSpPr>
          <p:spPr>
            <a:xfrm>
              <a:off x="0" y="0"/>
              <a:ext cx="4654063" cy="2053925"/>
            </a:xfrm>
            <a:prstGeom prst="leftArrow">
              <a:avLst>
                <a:gd name="adj1" fmla="val 62113"/>
                <a:gd name="adj2" fmla="val 50000"/>
              </a:avLst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ctr">
              <a:noAutofit/>
            </a:bodyPr>
            <a:lstStyle/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endParaRPr sz="1800"/>
            </a:p>
          </p:txBody>
        </p:sp>
        <p:sp>
          <p:nvSpPr>
            <p:cNvPr id="875" name="Didn't seem to  fit the model, sorry ☹"/>
            <p:cNvSpPr txBox="1"/>
            <p:nvPr/>
          </p:nvSpPr>
          <p:spPr>
            <a:xfrm>
              <a:off x="742016" y="380632"/>
              <a:ext cx="3807907" cy="129266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ctr">
              <a:spAutoFit/>
            </a:bodyPr>
            <a:lstStyle/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r>
                <a:rPr sz="1800" dirty="0"/>
                <a:t>Didn't seem to  fit the model, sorry </a:t>
              </a:r>
              <a:endParaRPr sz="1800" dirty="0">
                <a:latin typeface="Wingdings"/>
                <a:ea typeface="Wingdings"/>
                <a:cs typeface="Wingdings"/>
                <a:sym typeface="Wingding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8132439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3" grpId="0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Specify REST APIs using OpenAP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It would be better to have a machine-readable specification</a:t>
            </a:r>
            <a:endParaRPr dirty="0"/>
          </a:p>
        </p:txBody>
      </p:sp>
      <p:sp>
        <p:nvSpPr>
          <p:cNvPr id="880" name="Body Level One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rPr dirty="0"/>
              <a:t>The specification of the transcript API on the last slide is RESTful, but is not machine-readable</a:t>
            </a:r>
          </a:p>
          <a:p>
            <a:r>
              <a:rPr dirty="0"/>
              <a:t>A machine-readable specification is useful for:</a:t>
            </a:r>
          </a:p>
          <a:p>
            <a:pPr marL="431132" lvl="1" indent="-240632">
              <a:buSzPct val="100000"/>
            </a:pPr>
            <a:r>
              <a:rPr dirty="0"/>
              <a:t>Automatically generating client and server boilerplate, documentation, examples</a:t>
            </a:r>
          </a:p>
          <a:p>
            <a:pPr marL="431132" lvl="1" indent="-240632">
              <a:buSzPct val="100000"/>
            </a:pPr>
            <a:r>
              <a:rPr dirty="0"/>
              <a:t>Tracking how an API evolves over time</a:t>
            </a:r>
          </a:p>
          <a:p>
            <a:pPr marL="431132" lvl="1" indent="-240632">
              <a:buSzPct val="100000"/>
            </a:pPr>
            <a:r>
              <a:rPr dirty="0"/>
              <a:t>Ensuring that there are no misunderstandings</a:t>
            </a:r>
          </a:p>
        </p:txBody>
      </p:sp>
    </p:spTree>
    <p:extLst>
      <p:ext uri="{BB962C8B-B14F-4D97-AF65-F5344CB8AC3E}">
        <p14:creationId xmlns:p14="http://schemas.microsoft.com/office/powerpoint/2010/main" val="1640455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Specify REST APIs using OpenAP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OpenAPI</a:t>
            </a:r>
            <a:r>
              <a:rPr lang="en-US" dirty="0"/>
              <a:t> is a machine-readable specification language for REST</a:t>
            </a:r>
            <a:endParaRPr dirty="0"/>
          </a:p>
        </p:txBody>
      </p:sp>
      <p:sp>
        <p:nvSpPr>
          <p:cNvPr id="880" name="Body Level One…"/>
          <p:cNvSpPr txBox="1">
            <a:spLocks noGrp="1"/>
          </p:cNvSpPr>
          <p:nvPr>
            <p:ph idx="1"/>
          </p:nvPr>
        </p:nvSpPr>
        <p:spPr>
          <a:xfrm>
            <a:off x="838200" y="1500160"/>
            <a:ext cx="4658032" cy="4351338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r>
              <a:rPr lang="en-US" dirty="0"/>
              <a:t>Written in YAML</a:t>
            </a:r>
          </a:p>
          <a:p>
            <a:r>
              <a:rPr lang="en-US" dirty="0"/>
              <a:t>Not really convenient for human use</a:t>
            </a:r>
          </a:p>
          <a:p>
            <a:r>
              <a:rPr lang="en-US" dirty="0"/>
              <a:t>Better: use a tool!</a:t>
            </a:r>
            <a:endParaRPr dirty="0"/>
          </a:p>
        </p:txBody>
      </p:sp>
      <p:sp>
        <p:nvSpPr>
          <p:cNvPr id="881" name="/towns/{townID}/viewingArea:…"/>
          <p:cNvSpPr txBox="1"/>
          <p:nvPr/>
        </p:nvSpPr>
        <p:spPr>
          <a:xfrm>
            <a:off x="6411873" y="1604920"/>
            <a:ext cx="4376198" cy="4852610"/>
          </a:xfrm>
          <a:prstGeom prst="rect">
            <a:avLst/>
          </a:prstGeom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pPr algn="l" defTabSz="228600">
              <a:defRPr sz="1600">
                <a:solidFill>
                  <a:srgbClr val="0432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/towns/</a:t>
            </a:r>
            <a:r>
              <a:rPr sz="800" dirty="0">
                <a:solidFill>
                  <a:srgbClr val="272727"/>
                </a:solidFill>
              </a:rPr>
              <a:t>{</a:t>
            </a:r>
            <a:r>
              <a:rPr sz="800" dirty="0" err="1">
                <a:solidFill>
                  <a:srgbClr val="272727"/>
                </a:solidFill>
              </a:rPr>
              <a:t>townID</a:t>
            </a:r>
            <a:r>
              <a:rPr sz="800" dirty="0">
                <a:solidFill>
                  <a:srgbClr val="272727"/>
                </a:solidFill>
              </a:rPr>
              <a:t>}</a:t>
            </a:r>
            <a:r>
              <a:rPr sz="800" dirty="0"/>
              <a:t>/</a:t>
            </a:r>
            <a:r>
              <a:rPr sz="800" dirty="0" err="1"/>
              <a:t>viewingArea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post: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</a:t>
            </a:r>
            <a:r>
              <a:rPr sz="800" dirty="0" err="1"/>
              <a:t>operationId</a:t>
            </a:r>
            <a:r>
              <a:rPr sz="800" dirty="0"/>
              <a:t>: </a:t>
            </a:r>
            <a:r>
              <a:rPr sz="800" dirty="0" err="1"/>
              <a:t>CreateViewingArea</a:t>
            </a:r>
            <a:endParaRPr sz="800" dirty="0"/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responses: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272727"/>
                </a:solidFill>
              </a:rPr>
              <a:t>  </a:t>
            </a:r>
            <a:r>
              <a:rPr sz="800" dirty="0"/>
              <a:t>'204'</a:t>
            </a:r>
            <a:r>
              <a:rPr sz="800" dirty="0">
                <a:solidFill>
                  <a:srgbClr val="272727"/>
                </a:solidFill>
              </a:rPr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No content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'400'</a:t>
            </a:r>
            <a:r>
              <a:rPr sz="800" dirty="0">
                <a:solidFill>
                  <a:srgbClr val="272727"/>
                </a:solidFill>
              </a:rPr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Invalid values specified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content: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application/</a:t>
            </a:r>
            <a:r>
              <a:rPr sz="800" dirty="0" err="1"/>
              <a:t>json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272727"/>
                </a:solidFill>
              </a:rPr>
              <a:t>  $ref: </a:t>
            </a:r>
            <a:r>
              <a:rPr sz="800" dirty="0"/>
              <a:t>'#/components/schemas/</a:t>
            </a:r>
            <a:r>
              <a:rPr sz="800" dirty="0" err="1"/>
              <a:t>InvalidParametersError</a:t>
            </a:r>
            <a:r>
              <a:rPr sz="800" dirty="0"/>
              <a:t>'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Creates a viewing area </a:t>
            </a:r>
            <a:r>
              <a:rPr sz="800" dirty="0">
                <a:solidFill>
                  <a:srgbClr val="011480"/>
                </a:solidFill>
              </a:rPr>
              <a:t>in </a:t>
            </a:r>
            <a:r>
              <a:rPr sz="800" dirty="0"/>
              <a:t>a given town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tags: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- towns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security: []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parameters: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- description: ID of the town </a:t>
            </a:r>
            <a:r>
              <a:rPr sz="800" dirty="0">
                <a:solidFill>
                  <a:srgbClr val="011480"/>
                </a:solidFill>
              </a:rPr>
              <a:t>in </a:t>
            </a:r>
            <a:r>
              <a:rPr sz="800" dirty="0"/>
              <a:t>which to create the </a:t>
            </a:r>
            <a:r>
              <a:rPr sz="800" dirty="0">
                <a:solidFill>
                  <a:srgbClr val="011480"/>
                </a:solidFill>
              </a:rPr>
              <a:t>new </a:t>
            </a:r>
            <a:r>
              <a:rPr sz="800" dirty="0"/>
              <a:t>viewing area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011480"/>
                </a:solidFill>
              </a:rPr>
              <a:t>in</a:t>
            </a:r>
            <a:r>
              <a:rPr sz="800" dirty="0"/>
              <a:t>: path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name: </a:t>
            </a:r>
            <a:r>
              <a:rPr sz="800" dirty="0" err="1"/>
              <a:t>townID</a:t>
            </a:r>
            <a:endParaRPr sz="800" dirty="0"/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required: </a:t>
            </a:r>
            <a:r>
              <a:rPr sz="800" dirty="0">
                <a:solidFill>
                  <a:srgbClr val="011480"/>
                </a:solidFill>
              </a:rPr>
              <a:t>true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type: string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- description: |-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session token of the player making the request, must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match the session token returned when the player joined the town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011480"/>
                </a:solidFill>
              </a:rPr>
              <a:t>in</a:t>
            </a:r>
            <a:r>
              <a:rPr sz="800" dirty="0"/>
              <a:t>: header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name: X-Session-Token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required: </a:t>
            </a:r>
            <a:r>
              <a:rPr sz="800" dirty="0">
                <a:solidFill>
                  <a:srgbClr val="011480"/>
                </a:solidFill>
              </a:rPr>
              <a:t>true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type: string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 err="1"/>
              <a:t>requestBody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description: The </a:t>
            </a:r>
            <a:r>
              <a:rPr sz="800" dirty="0">
                <a:solidFill>
                  <a:srgbClr val="011480"/>
                </a:solidFill>
              </a:rPr>
              <a:t>new </a:t>
            </a:r>
            <a:r>
              <a:rPr sz="800" dirty="0"/>
              <a:t>viewing area to create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required: </a:t>
            </a:r>
            <a:r>
              <a:rPr sz="800" dirty="0">
                <a:solidFill>
                  <a:srgbClr val="011480"/>
                </a:solidFill>
              </a:rPr>
              <a:t>true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content: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  application/</a:t>
            </a:r>
            <a:r>
              <a:rPr sz="800" dirty="0" err="1"/>
              <a:t>json</a:t>
            </a:r>
            <a:r>
              <a:rPr sz="800" dirty="0"/>
              <a:t>: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schema:</a:t>
            </a:r>
          </a:p>
          <a:p>
            <a:pPr algn="l" defTabSz="228600">
              <a:defRPr sz="16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>
                <a:solidFill>
                  <a:srgbClr val="272727"/>
                </a:solidFill>
              </a:rPr>
              <a:t>  $ref: </a:t>
            </a:r>
            <a:r>
              <a:rPr sz="800" dirty="0"/>
              <a:t>'#/components/schemas/</a:t>
            </a:r>
            <a:r>
              <a:rPr sz="800" dirty="0" err="1"/>
              <a:t>ViewingArea</a:t>
            </a:r>
            <a:r>
              <a:rPr sz="800" dirty="0"/>
              <a:t>'</a:t>
            </a:r>
          </a:p>
          <a:p>
            <a:pPr algn="l" defTabSz="228600">
              <a:defRPr sz="16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800" dirty="0"/>
              <a:t>description: The </a:t>
            </a:r>
            <a:r>
              <a:rPr sz="800" dirty="0">
                <a:solidFill>
                  <a:srgbClr val="011480"/>
                </a:solidFill>
              </a:rPr>
              <a:t>new </a:t>
            </a:r>
            <a:r>
              <a:rPr sz="800" dirty="0"/>
              <a:t>viewing area to create</a:t>
            </a:r>
          </a:p>
        </p:txBody>
      </p:sp>
    </p:spTree>
    <p:extLst>
      <p:ext uri="{BB962C8B-B14F-4D97-AF65-F5344CB8AC3E}">
        <p14:creationId xmlns:p14="http://schemas.microsoft.com/office/powerpoint/2010/main" val="2452036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rrow: Right 13">
            <a:extLst>
              <a:ext uri="{FF2B5EF4-FFF2-40B4-BE49-F238E27FC236}">
                <a16:creationId xmlns:a16="http://schemas.microsoft.com/office/drawing/2014/main" id="{6C63561D-8B8D-81F1-D5FF-3B809AA49411}"/>
              </a:ext>
            </a:extLst>
          </p:cNvPr>
          <p:cNvSpPr/>
          <p:nvPr/>
        </p:nvSpPr>
        <p:spPr>
          <a:xfrm>
            <a:off x="6703753" y="4703356"/>
            <a:ext cx="2842839" cy="737937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0709DC-BAD3-2747-609E-ACC406416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TSOA uses TS annotations to generate all the needed pieces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0D940-EC81-C2B9-0A72-AA4D24EA3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4D790CE-DC6F-F01D-EE84-3FF8EEBA1AD7}"/>
              </a:ext>
            </a:extLst>
          </p:cNvPr>
          <p:cNvGrpSpPr/>
          <p:nvPr/>
        </p:nvGrpSpPr>
        <p:grpSpPr>
          <a:xfrm>
            <a:off x="5745849" y="1824790"/>
            <a:ext cx="2496552" cy="4050588"/>
            <a:chOff x="6845970" y="1824790"/>
            <a:chExt cx="2496552" cy="405058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697B351-41DF-6C39-F3B1-3B7686DFE52C}"/>
                </a:ext>
              </a:extLst>
            </p:cNvPr>
            <p:cNvSpPr/>
            <p:nvPr/>
          </p:nvSpPr>
          <p:spPr>
            <a:xfrm>
              <a:off x="6860006" y="1824790"/>
              <a:ext cx="2482516" cy="160421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>
                  <a:solidFill>
                    <a:schemeClr val="tx1"/>
                  </a:solidFill>
                </a:rPr>
                <a:t>Running server code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0E70F5F-1EC4-02D2-35BA-801BC224D611}"/>
                </a:ext>
              </a:extLst>
            </p:cNvPr>
            <p:cNvSpPr/>
            <p:nvPr/>
          </p:nvSpPr>
          <p:spPr>
            <a:xfrm>
              <a:off x="6845970" y="4271168"/>
              <a:ext cx="2482516" cy="160421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 err="1">
                  <a:solidFill>
                    <a:schemeClr val="tx1"/>
                  </a:solidFill>
                </a:rPr>
                <a:t>OpenAPI</a:t>
              </a:r>
              <a:r>
                <a:rPr lang="en-US" sz="2400" dirty="0">
                  <a:solidFill>
                    <a:schemeClr val="tx1"/>
                  </a:solidFill>
                </a:rPr>
                <a:t> documentation</a:t>
              </a:r>
            </a:p>
          </p:txBody>
        </p:sp>
      </p:grpSp>
      <p:sp>
        <p:nvSpPr>
          <p:cNvPr id="9" name="Arrow: Right 8">
            <a:extLst>
              <a:ext uri="{FF2B5EF4-FFF2-40B4-BE49-F238E27FC236}">
                <a16:creationId xmlns:a16="http://schemas.microsoft.com/office/drawing/2014/main" id="{2B858FA0-E89B-212A-8628-15446BD7A64E}"/>
              </a:ext>
            </a:extLst>
          </p:cNvPr>
          <p:cNvSpPr/>
          <p:nvPr/>
        </p:nvSpPr>
        <p:spPr>
          <a:xfrm rot="1588458">
            <a:off x="4220772" y="3844933"/>
            <a:ext cx="1571538" cy="737937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A351D6B-2469-1865-1E6E-042BC6787133}"/>
              </a:ext>
            </a:extLst>
          </p:cNvPr>
          <p:cNvSpPr/>
          <p:nvPr/>
        </p:nvSpPr>
        <p:spPr>
          <a:xfrm rot="20143038">
            <a:off x="4269186" y="3270190"/>
            <a:ext cx="1543634" cy="737937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ACE3FE-94D5-124A-DC76-8310112D723C}"/>
              </a:ext>
            </a:extLst>
          </p:cNvPr>
          <p:cNvSpPr/>
          <p:nvPr/>
        </p:nvSpPr>
        <p:spPr>
          <a:xfrm>
            <a:off x="1945106" y="3047979"/>
            <a:ext cx="2482516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</a:rPr>
              <a:t>Typescript with @Annotations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F3A2CE-2F9F-6F14-A139-7F4A8E6B6B0A}"/>
              </a:ext>
            </a:extLst>
          </p:cNvPr>
          <p:cNvSpPr/>
          <p:nvPr/>
        </p:nvSpPr>
        <p:spPr>
          <a:xfrm>
            <a:off x="9546592" y="4270220"/>
            <a:ext cx="2482516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>
                <a:solidFill>
                  <a:schemeClr val="tx1"/>
                </a:solidFill>
              </a:rPr>
              <a:t>Readable HTML documentation (Swagger)</a:t>
            </a:r>
          </a:p>
        </p:txBody>
      </p:sp>
    </p:spTree>
    <p:extLst>
      <p:ext uri="{BB962C8B-B14F-4D97-AF65-F5344CB8AC3E}">
        <p14:creationId xmlns:p14="http://schemas.microsoft.com/office/powerpoint/2010/main" val="830550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TSOA Auto-Generates OpenAPI Specifications from TypeScrip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706836">
              <a:defRPr sz="5950" spc="-119"/>
            </a:lvl1pPr>
          </a:lstStyle>
          <a:p>
            <a:r>
              <a:rPr lang="en-US" sz="4400" dirty="0"/>
              <a:t>Sample annotated typescript (1)</a:t>
            </a:r>
            <a:endParaRPr sz="44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B073CD-4BFC-A236-C66D-397118F374C2}"/>
              </a:ext>
            </a:extLst>
          </p:cNvPr>
          <p:cNvGrpSpPr/>
          <p:nvPr/>
        </p:nvGrpSpPr>
        <p:grpSpPr>
          <a:xfrm>
            <a:off x="838200" y="1701514"/>
            <a:ext cx="7803418" cy="4452501"/>
            <a:chOff x="838200" y="1701514"/>
            <a:chExt cx="7803418" cy="4452501"/>
          </a:xfrm>
        </p:grpSpPr>
        <p:sp>
          <p:nvSpPr>
            <p:cNvPr id="887" name="@Route('towns')…"/>
            <p:cNvSpPr txBox="1"/>
            <p:nvPr/>
          </p:nvSpPr>
          <p:spPr>
            <a:xfrm>
              <a:off x="838200" y="1701514"/>
              <a:ext cx="7803418" cy="4452501"/>
            </a:xfrm>
            <a:prstGeom prst="rect">
              <a:avLst/>
            </a:prstGeom>
            <a:ln w="12700">
              <a:solidFill>
                <a:srgbClr val="000000"/>
              </a:solidFill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5400" tIns="25400" rIns="25400" bIns="25400" anchor="ctr">
              <a:spAutoFit/>
            </a:bodyPr>
            <a:lstStyle/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@Route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'towns'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011480"/>
                  </a:solidFill>
                </a:rPr>
                <a:t>export class </a:t>
              </a:r>
              <a:r>
                <a:rPr sz="1300" dirty="0" err="1"/>
                <a:t>TownsController</a:t>
              </a:r>
              <a:r>
                <a:rPr sz="1300" dirty="0"/>
                <a:t> </a:t>
              </a:r>
              <a:r>
                <a:rPr sz="1300" dirty="0">
                  <a:solidFill>
                    <a:srgbClr val="011480"/>
                  </a:solidFill>
                </a:rPr>
                <a:t>extends </a:t>
              </a:r>
              <a:r>
                <a:rPr sz="1300" dirty="0"/>
                <a:t>Controller </a:t>
              </a:r>
              <a:r>
                <a:rPr sz="1300" dirty="0">
                  <a:solidFill>
                    <a:srgbClr val="272727"/>
                  </a:solidFill>
                </a:rPr>
                <a:t>{</a:t>
              </a:r>
              <a:endParaRPr lang="en-US" sz="1300" dirty="0">
                <a:solidFill>
                  <a:srgbClr val="272727"/>
                </a:solidFill>
              </a:endParaRP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 lang="en-US" sz="1300" dirty="0">
                <a:solidFill>
                  <a:srgbClr val="272727"/>
                </a:solidFill>
              </a:endParaRP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 sz="1300" dirty="0">
                <a:solidFill>
                  <a:srgbClr val="272727"/>
                </a:solidFill>
              </a:endParaRP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/**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Creates a viewing area in a given town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townID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ID of the town in which to create the new viewing area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sessionToken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session token of the player making the request, must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       match the session token returned when the player joined the town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requestBody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The new viewing area to create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@throws </a:t>
              </a:r>
              <a:r>
                <a:rPr sz="1300" dirty="0" err="1"/>
                <a:t>InvalidParametersError</a:t>
              </a:r>
              <a:r>
                <a:rPr sz="1300" dirty="0"/>
                <a:t> if the session token is not valid, or if the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         viewing area could not be created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*/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@Post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'{townID}/viewingArea'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@Response</a:t>
              </a:r>
              <a:r>
                <a:rPr sz="1300" dirty="0">
                  <a:solidFill>
                    <a:srgbClr val="272727"/>
                  </a:solidFill>
                </a:rPr>
                <a:t>&lt;</a:t>
              </a:r>
              <a:r>
                <a:rPr sz="1300" dirty="0">
                  <a:solidFill>
                    <a:srgbClr val="000000"/>
                  </a:solidFill>
                </a:rPr>
                <a:t>InvalidParametersError</a:t>
              </a:r>
              <a:r>
                <a:rPr sz="1300" dirty="0">
                  <a:solidFill>
                    <a:srgbClr val="272727"/>
                  </a:solidFill>
                </a:rPr>
                <a:t>&gt;(</a:t>
              </a:r>
              <a:r>
                <a:rPr sz="1300" dirty="0">
                  <a:solidFill>
                    <a:srgbClr val="0073E6"/>
                  </a:solidFill>
                </a:rPr>
                <a:t>400</a:t>
              </a:r>
              <a:r>
                <a:rPr sz="1300" dirty="0">
                  <a:solidFill>
                    <a:srgbClr val="272727"/>
                  </a:solidFill>
                </a:rPr>
                <a:t>, </a:t>
              </a:r>
              <a:r>
                <a:rPr sz="1300" dirty="0"/>
                <a:t>'Invalid values specified'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7A7A43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011480"/>
                  </a:solidFill>
                </a:rPr>
                <a:t>public async </a:t>
              </a:r>
              <a:r>
                <a:rPr sz="1300" dirty="0" err="1"/>
                <a:t>createViewingArea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 </a:t>
              </a:r>
              <a:r>
                <a:rPr sz="1300" dirty="0">
                  <a:solidFill>
                    <a:srgbClr val="808002"/>
                  </a:solidFill>
                </a:rPr>
                <a:t>@Path</a:t>
              </a:r>
              <a:r>
                <a:rPr sz="1300" dirty="0"/>
                <a:t>() </a:t>
              </a:r>
              <a:r>
                <a:rPr sz="1300" dirty="0" err="1"/>
                <a:t>townID</a:t>
              </a:r>
              <a:r>
                <a:rPr sz="1300" dirty="0"/>
                <a:t>: </a:t>
              </a:r>
              <a:r>
                <a:rPr sz="1300" dirty="0">
                  <a:solidFill>
                    <a:srgbClr val="011480"/>
                  </a:solidFill>
                </a:rPr>
                <a:t>string</a:t>
              </a:r>
              <a:r>
                <a:rPr sz="1300" dirty="0"/>
                <a:t>,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272727"/>
                  </a:solidFill>
                </a:rPr>
                <a:t>  </a:t>
              </a:r>
              <a:r>
                <a:rPr sz="1300" dirty="0">
                  <a:solidFill>
                    <a:srgbClr val="808002"/>
                  </a:solidFill>
                </a:rPr>
                <a:t>@Header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'X-Session-Token'</a:t>
              </a:r>
              <a:r>
                <a:rPr sz="1300" dirty="0">
                  <a:solidFill>
                    <a:srgbClr val="272727"/>
                  </a:solidFill>
                </a:rPr>
                <a:t>) </a:t>
              </a:r>
              <a:r>
                <a:rPr sz="1300" dirty="0" err="1">
                  <a:solidFill>
                    <a:srgbClr val="272727"/>
                  </a:solidFill>
                </a:rPr>
                <a:t>sessionToken</a:t>
              </a:r>
              <a:r>
                <a:rPr sz="1300" dirty="0">
                  <a:solidFill>
                    <a:srgbClr val="272727"/>
                  </a:solidFill>
                </a:rPr>
                <a:t>: </a:t>
              </a:r>
              <a:r>
                <a:rPr sz="1300" dirty="0">
                  <a:solidFill>
                    <a:srgbClr val="011480"/>
                  </a:solidFill>
                </a:rPr>
                <a:t>string</a:t>
              </a:r>
              <a:r>
                <a:rPr sz="1300" dirty="0">
                  <a:solidFill>
                    <a:srgbClr val="272727"/>
                  </a:solidFill>
                </a:rPr>
                <a:t>,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 </a:t>
              </a:r>
              <a:r>
                <a:rPr sz="1300" dirty="0">
                  <a:solidFill>
                    <a:srgbClr val="808002"/>
                  </a:solidFill>
                </a:rPr>
                <a:t>@Body</a:t>
              </a:r>
              <a:r>
                <a:rPr sz="1300" dirty="0"/>
                <a:t>() </a:t>
              </a:r>
              <a:r>
                <a:rPr sz="1300" dirty="0" err="1"/>
                <a:t>requestBody</a:t>
              </a:r>
              <a:r>
                <a:rPr sz="1300" dirty="0"/>
                <a:t>: </a:t>
              </a:r>
              <a:r>
                <a:rPr sz="1300" dirty="0" err="1"/>
                <a:t>ViewingArea</a:t>
              </a:r>
              <a:r>
                <a:rPr sz="1300" dirty="0"/>
                <a:t>,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)</a:t>
              </a:r>
              <a:r>
                <a:rPr lang="en-US" sz="1300" dirty="0"/>
                <a:t>{ </a:t>
              </a:r>
              <a:r>
                <a:rPr lang="en-US" sz="1300" dirty="0">
                  <a:solidFill>
                    <a:srgbClr val="00B050"/>
                  </a:solidFill>
                </a:rPr>
                <a:t>/** method body goes here */ </a:t>
              </a:r>
              <a:r>
                <a:rPr lang="en-US" sz="1300" dirty="0"/>
                <a:t>}</a:t>
              </a:r>
              <a:endParaRPr sz="1300" dirty="0"/>
            </a:p>
          </p:txBody>
        </p:sp>
        <p:sp>
          <p:nvSpPr>
            <p:cNvPr id="891" name="Line"/>
            <p:cNvSpPr/>
            <p:nvPr/>
          </p:nvSpPr>
          <p:spPr>
            <a:xfrm>
              <a:off x="901700" y="4918364"/>
              <a:ext cx="2767304" cy="0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2" name="Line"/>
            <p:cNvSpPr/>
            <p:nvPr/>
          </p:nvSpPr>
          <p:spPr>
            <a:xfrm>
              <a:off x="982133" y="5142731"/>
              <a:ext cx="630325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3" name="Line"/>
            <p:cNvSpPr/>
            <p:nvPr/>
          </p:nvSpPr>
          <p:spPr>
            <a:xfrm>
              <a:off x="1096433" y="5502564"/>
              <a:ext cx="587029" cy="0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4" name="Line"/>
            <p:cNvSpPr/>
            <p:nvPr/>
          </p:nvSpPr>
          <p:spPr>
            <a:xfrm>
              <a:off x="1096433" y="5709997"/>
              <a:ext cx="58702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5" name="Line"/>
            <p:cNvSpPr/>
            <p:nvPr/>
          </p:nvSpPr>
          <p:spPr>
            <a:xfrm>
              <a:off x="1096433" y="5917431"/>
              <a:ext cx="58702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6" name="Line"/>
            <p:cNvSpPr/>
            <p:nvPr/>
          </p:nvSpPr>
          <p:spPr>
            <a:xfrm>
              <a:off x="897466" y="1976198"/>
              <a:ext cx="1412528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2A561A0-89FD-2664-84F6-522F11888965}"/>
              </a:ext>
            </a:extLst>
          </p:cNvPr>
          <p:cNvSpPr/>
          <p:nvPr/>
        </p:nvSpPr>
        <p:spPr>
          <a:xfrm>
            <a:off x="4180114" y="1004901"/>
            <a:ext cx="2536950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2000" dirty="0">
                <a:solidFill>
                  <a:schemeClr val="tx1"/>
                </a:solidFill>
              </a:rPr>
              <a:t>This class defines methods that can be invoked on the base route /towns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56B06C-7175-CE3D-584C-C1572875C273}"/>
              </a:ext>
            </a:extLst>
          </p:cNvPr>
          <p:cNvCxnSpPr>
            <a:cxnSpLocks/>
          </p:cNvCxnSpPr>
          <p:nvPr/>
        </p:nvCxnSpPr>
        <p:spPr>
          <a:xfrm flipH="1">
            <a:off x="2525486" y="1714260"/>
            <a:ext cx="1654628" cy="1524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D666359-3F5A-FF69-2C4D-49CAD2E5E239}"/>
              </a:ext>
            </a:extLst>
          </p:cNvPr>
          <p:cNvSpPr/>
          <p:nvPr/>
        </p:nvSpPr>
        <p:spPr>
          <a:xfrm>
            <a:off x="4576354" y="2905158"/>
            <a:ext cx="4065264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800" dirty="0">
                <a:solidFill>
                  <a:schemeClr val="tx1"/>
                </a:solidFill>
              </a:rPr>
              <a:t>This method can be invoked by making a POST request to /towns/{</a:t>
            </a:r>
            <a:r>
              <a:rPr lang="en-US" sz="1800" dirty="0" err="1">
                <a:solidFill>
                  <a:schemeClr val="tx1"/>
                </a:solidFill>
              </a:rPr>
              <a:t>townID</a:t>
            </a:r>
            <a:r>
              <a:rPr lang="en-US" sz="1800" dirty="0">
                <a:solidFill>
                  <a:schemeClr val="tx1"/>
                </a:solidFill>
              </a:rPr>
              <a:t>}/</a:t>
            </a:r>
            <a:r>
              <a:rPr lang="en-US" sz="1800" dirty="0" err="1">
                <a:solidFill>
                  <a:schemeClr val="tx1"/>
                </a:solidFill>
              </a:rPr>
              <a:t>viewingArea</a:t>
            </a:r>
            <a:r>
              <a:rPr lang="en-US" sz="1800" dirty="0">
                <a:solidFill>
                  <a:schemeClr val="tx1"/>
                </a:solidFill>
              </a:rPr>
              <a:t> - where /towns was the base route for the class. {</a:t>
            </a:r>
            <a:r>
              <a:rPr lang="en-US" sz="1800" dirty="0" err="1">
                <a:solidFill>
                  <a:schemeClr val="tx1"/>
                </a:solidFill>
              </a:rPr>
              <a:t>townID</a:t>
            </a:r>
            <a:r>
              <a:rPr lang="en-US" sz="1800" dirty="0">
                <a:solidFill>
                  <a:schemeClr val="tx1"/>
                </a:solidFill>
              </a:rPr>
              <a:t>} is a path parameter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B73E0AE-CA52-B3F6-2DDE-107C5B010891}"/>
              </a:ext>
            </a:extLst>
          </p:cNvPr>
          <p:cNvCxnSpPr>
            <a:stCxn id="18" idx="1"/>
          </p:cNvCxnSpPr>
          <p:nvPr/>
        </p:nvCxnSpPr>
        <p:spPr>
          <a:xfrm flipH="1">
            <a:off x="3669004" y="3707263"/>
            <a:ext cx="907350" cy="1030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D63FED5-AFF2-F40B-70FE-6C22AB6E9A57}"/>
              </a:ext>
            </a:extLst>
          </p:cNvPr>
          <p:cNvSpPr/>
          <p:nvPr/>
        </p:nvSpPr>
        <p:spPr>
          <a:xfrm>
            <a:off x="7754424" y="4487779"/>
            <a:ext cx="4065264" cy="103019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600" dirty="0">
                <a:solidFill>
                  <a:schemeClr val="tx1"/>
                </a:solidFill>
              </a:rPr>
              <a:t>In the event of an </a:t>
            </a:r>
            <a:r>
              <a:rPr lang="en-US" sz="1600" dirty="0" err="1">
                <a:solidFill>
                  <a:schemeClr val="tx1"/>
                </a:solidFill>
              </a:rPr>
              <a:t>InvalidParametersError</a:t>
            </a:r>
            <a:r>
              <a:rPr lang="en-US" sz="1600" dirty="0">
                <a:solidFill>
                  <a:schemeClr val="tx1"/>
                </a:solidFill>
              </a:rPr>
              <a:t>, the HTTP response will have the error status code “400”</a:t>
            </a:r>
            <a:endParaRPr lang="en-US" sz="1800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7CA28F2-B374-3B1F-B79B-AFD3ABECECCC}"/>
              </a:ext>
            </a:extLst>
          </p:cNvPr>
          <p:cNvCxnSpPr/>
          <p:nvPr/>
        </p:nvCxnSpPr>
        <p:spPr>
          <a:xfrm flipH="1">
            <a:off x="7410893" y="5049494"/>
            <a:ext cx="34353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77108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TSOA Auto-Generates OpenAPI Specifications from TypeScrip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706836">
              <a:defRPr sz="5950" spc="-119"/>
            </a:lvl1pPr>
          </a:lstStyle>
          <a:p>
            <a:r>
              <a:rPr lang="en-US" sz="4400" dirty="0"/>
              <a:t>Sample annotated typescript (2)</a:t>
            </a:r>
            <a:endParaRPr sz="440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B073CD-4BFC-A236-C66D-397118F374C2}"/>
              </a:ext>
            </a:extLst>
          </p:cNvPr>
          <p:cNvGrpSpPr/>
          <p:nvPr/>
        </p:nvGrpSpPr>
        <p:grpSpPr>
          <a:xfrm>
            <a:off x="838200" y="1701514"/>
            <a:ext cx="7803418" cy="4452501"/>
            <a:chOff x="838200" y="1701514"/>
            <a:chExt cx="7803418" cy="4452501"/>
          </a:xfrm>
        </p:grpSpPr>
        <p:sp>
          <p:nvSpPr>
            <p:cNvPr id="887" name="@Route('towns')…"/>
            <p:cNvSpPr txBox="1"/>
            <p:nvPr/>
          </p:nvSpPr>
          <p:spPr>
            <a:xfrm>
              <a:off x="838200" y="1701514"/>
              <a:ext cx="7803418" cy="4452501"/>
            </a:xfrm>
            <a:prstGeom prst="rect">
              <a:avLst/>
            </a:prstGeom>
            <a:ln w="12700">
              <a:solidFill>
                <a:srgbClr val="000000"/>
              </a:solidFill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5400" tIns="25400" rIns="25400" bIns="25400" anchor="ctr">
              <a:spAutoFit/>
            </a:bodyPr>
            <a:lstStyle/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@Route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'towns'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00000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011480"/>
                  </a:solidFill>
                </a:rPr>
                <a:t>export class </a:t>
              </a:r>
              <a:r>
                <a:rPr sz="1300" dirty="0" err="1"/>
                <a:t>TownsController</a:t>
              </a:r>
              <a:r>
                <a:rPr sz="1300" dirty="0"/>
                <a:t> </a:t>
              </a:r>
              <a:r>
                <a:rPr sz="1300" dirty="0">
                  <a:solidFill>
                    <a:srgbClr val="011480"/>
                  </a:solidFill>
                </a:rPr>
                <a:t>extends </a:t>
              </a:r>
              <a:r>
                <a:rPr sz="1300" dirty="0"/>
                <a:t>Controller </a:t>
              </a:r>
              <a:r>
                <a:rPr sz="1300" dirty="0">
                  <a:solidFill>
                    <a:srgbClr val="272727"/>
                  </a:solidFill>
                </a:rPr>
                <a:t>{</a:t>
              </a:r>
              <a:endParaRPr lang="en-US" sz="1300" dirty="0">
                <a:solidFill>
                  <a:srgbClr val="272727"/>
                </a:solidFill>
              </a:endParaRP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 lang="en-US" sz="1300" dirty="0">
                <a:solidFill>
                  <a:srgbClr val="272727"/>
                </a:solidFill>
              </a:endParaRP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endParaRPr sz="1300" dirty="0">
                <a:solidFill>
                  <a:srgbClr val="272727"/>
                </a:solidFill>
              </a:endParaRP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/**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Creates a viewing area in a given town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townID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ID of the town in which to create the new viewing area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sessionToken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session token of the player making the request, must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       match the session token returned when the player joined the town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@param </a:t>
              </a:r>
              <a:r>
                <a:rPr sz="1300" dirty="0" err="1">
                  <a:solidFill>
                    <a:srgbClr val="3C3C3C"/>
                  </a:solidFill>
                </a:rPr>
                <a:t>requestBody</a:t>
              </a:r>
              <a:r>
                <a:rPr sz="1300" dirty="0">
                  <a:solidFill>
                    <a:srgbClr val="3C3C3C"/>
                  </a:solidFill>
                </a:rPr>
                <a:t> </a:t>
              </a:r>
              <a:r>
                <a:rPr sz="1300" dirty="0"/>
                <a:t>The new viewing area to create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</a:t>
              </a:r>
              <a:r>
                <a:rPr sz="1300" b="1" dirty="0"/>
                <a:t>@throws </a:t>
              </a:r>
              <a:r>
                <a:rPr sz="1300" dirty="0" err="1"/>
                <a:t>InvalidParametersError</a:t>
              </a:r>
              <a:r>
                <a:rPr sz="1300" dirty="0"/>
                <a:t> if the session token is not valid, or if the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          viewing area could not be created</a:t>
              </a:r>
            </a:p>
            <a:p>
              <a:pPr algn="l" defTabSz="228600">
                <a:defRPr sz="2600" i="1">
                  <a:solidFill>
                    <a:srgbClr val="808080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*/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@Post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'{townID}/viewingArea'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808002"/>
                  </a:solidFill>
                </a:rPr>
                <a:t>@Response</a:t>
              </a:r>
              <a:r>
                <a:rPr sz="1300" dirty="0">
                  <a:solidFill>
                    <a:srgbClr val="272727"/>
                  </a:solidFill>
                </a:rPr>
                <a:t>&lt;</a:t>
              </a:r>
              <a:r>
                <a:rPr sz="1300" dirty="0">
                  <a:solidFill>
                    <a:srgbClr val="000000"/>
                  </a:solidFill>
                </a:rPr>
                <a:t>InvalidParametersError</a:t>
              </a:r>
              <a:r>
                <a:rPr sz="1300" dirty="0">
                  <a:solidFill>
                    <a:srgbClr val="272727"/>
                  </a:solidFill>
                </a:rPr>
                <a:t>&gt;(</a:t>
              </a:r>
              <a:r>
                <a:rPr sz="1300" dirty="0">
                  <a:solidFill>
                    <a:srgbClr val="0073E6"/>
                  </a:solidFill>
                </a:rPr>
                <a:t>400</a:t>
              </a:r>
              <a:r>
                <a:rPr sz="1300" dirty="0">
                  <a:solidFill>
                    <a:srgbClr val="272727"/>
                  </a:solidFill>
                </a:rPr>
                <a:t>, </a:t>
              </a:r>
              <a:r>
                <a:rPr sz="1300" dirty="0"/>
                <a:t>'Invalid values specified'</a:t>
              </a:r>
              <a:r>
                <a:rPr sz="1300" dirty="0">
                  <a:solidFill>
                    <a:srgbClr val="272727"/>
                  </a:solidFill>
                </a:rPr>
                <a:t>)</a:t>
              </a:r>
            </a:p>
            <a:p>
              <a:pPr algn="l" defTabSz="228600">
                <a:defRPr sz="2600">
                  <a:solidFill>
                    <a:srgbClr val="7A7A43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011480"/>
                  </a:solidFill>
                </a:rPr>
                <a:t>public async </a:t>
              </a:r>
              <a:r>
                <a:rPr sz="1300" dirty="0" err="1"/>
                <a:t>createViewingArea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 </a:t>
              </a:r>
              <a:r>
                <a:rPr sz="1300" dirty="0">
                  <a:solidFill>
                    <a:srgbClr val="808002"/>
                  </a:solidFill>
                </a:rPr>
                <a:t>@Path</a:t>
              </a:r>
              <a:r>
                <a:rPr sz="1300" dirty="0"/>
                <a:t>() </a:t>
              </a:r>
              <a:r>
                <a:rPr sz="1300" dirty="0" err="1"/>
                <a:t>townID</a:t>
              </a:r>
              <a:r>
                <a:rPr sz="1300" dirty="0"/>
                <a:t>: </a:t>
              </a:r>
              <a:r>
                <a:rPr sz="1300" dirty="0">
                  <a:solidFill>
                    <a:srgbClr val="011480"/>
                  </a:solidFill>
                </a:rPr>
                <a:t>string</a:t>
              </a:r>
              <a:r>
                <a:rPr sz="1300" dirty="0"/>
                <a:t>,</a:t>
              </a:r>
            </a:p>
            <a:p>
              <a:pPr algn="l" defTabSz="228600">
                <a:defRPr sz="2600">
                  <a:solidFill>
                    <a:srgbClr val="00733B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>
                  <a:solidFill>
                    <a:srgbClr val="272727"/>
                  </a:solidFill>
                </a:rPr>
                <a:t>  </a:t>
              </a:r>
              <a:r>
                <a:rPr sz="1300" dirty="0">
                  <a:solidFill>
                    <a:srgbClr val="808002"/>
                  </a:solidFill>
                </a:rPr>
                <a:t>@Header</a:t>
              </a:r>
              <a:r>
                <a:rPr sz="1300" dirty="0">
                  <a:solidFill>
                    <a:srgbClr val="272727"/>
                  </a:solidFill>
                </a:rPr>
                <a:t>(</a:t>
              </a:r>
              <a:r>
                <a:rPr sz="1300" dirty="0"/>
                <a:t>'X-Session-Token'</a:t>
              </a:r>
              <a:r>
                <a:rPr sz="1300" dirty="0">
                  <a:solidFill>
                    <a:srgbClr val="272727"/>
                  </a:solidFill>
                </a:rPr>
                <a:t>) </a:t>
              </a:r>
              <a:r>
                <a:rPr sz="1300" dirty="0" err="1">
                  <a:solidFill>
                    <a:srgbClr val="272727"/>
                  </a:solidFill>
                </a:rPr>
                <a:t>sessionToken</a:t>
              </a:r>
              <a:r>
                <a:rPr sz="1300" dirty="0">
                  <a:solidFill>
                    <a:srgbClr val="272727"/>
                  </a:solidFill>
                </a:rPr>
                <a:t>: </a:t>
              </a:r>
              <a:r>
                <a:rPr sz="1300" dirty="0">
                  <a:solidFill>
                    <a:srgbClr val="011480"/>
                  </a:solidFill>
                </a:rPr>
                <a:t>string</a:t>
              </a:r>
              <a:r>
                <a:rPr sz="1300" dirty="0">
                  <a:solidFill>
                    <a:srgbClr val="272727"/>
                  </a:solidFill>
                </a:rPr>
                <a:t>,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  </a:t>
              </a:r>
              <a:r>
                <a:rPr sz="1300" dirty="0">
                  <a:solidFill>
                    <a:srgbClr val="808002"/>
                  </a:solidFill>
                </a:rPr>
                <a:t>@Body</a:t>
              </a:r>
              <a:r>
                <a:rPr sz="1300" dirty="0"/>
                <a:t>() </a:t>
              </a:r>
              <a:r>
                <a:rPr sz="1300" dirty="0" err="1"/>
                <a:t>requestBody</a:t>
              </a:r>
              <a:r>
                <a:rPr sz="1300" dirty="0"/>
                <a:t>: </a:t>
              </a:r>
              <a:r>
                <a:rPr sz="1300" dirty="0" err="1"/>
                <a:t>ViewingArea</a:t>
              </a:r>
              <a:r>
                <a:rPr sz="1300" dirty="0"/>
                <a:t>,</a:t>
              </a:r>
            </a:p>
            <a:p>
              <a:pPr algn="l" defTabSz="228600">
                <a:defRPr sz="2600">
                  <a:solidFill>
                    <a:srgbClr val="272727"/>
                  </a:solidFill>
                  <a:latin typeface="Courier"/>
                  <a:ea typeface="Courier"/>
                  <a:cs typeface="Courier"/>
                  <a:sym typeface="Courier"/>
                </a:defRPr>
              </a:pPr>
              <a:r>
                <a:rPr sz="1300" dirty="0"/>
                <a:t>)</a:t>
              </a:r>
              <a:r>
                <a:rPr lang="en-US" sz="1300" dirty="0"/>
                <a:t>{ </a:t>
              </a:r>
              <a:r>
                <a:rPr lang="en-US" sz="1300" dirty="0">
                  <a:solidFill>
                    <a:srgbClr val="00B050"/>
                  </a:solidFill>
                </a:rPr>
                <a:t>/** method body goes here */ </a:t>
              </a:r>
              <a:r>
                <a:rPr lang="en-US" sz="1300" dirty="0"/>
                <a:t>}</a:t>
              </a:r>
              <a:endParaRPr sz="1300" dirty="0"/>
            </a:p>
          </p:txBody>
        </p:sp>
        <p:sp>
          <p:nvSpPr>
            <p:cNvPr id="891" name="Line"/>
            <p:cNvSpPr/>
            <p:nvPr/>
          </p:nvSpPr>
          <p:spPr>
            <a:xfrm>
              <a:off x="901700" y="4918364"/>
              <a:ext cx="2767304" cy="0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2" name="Line"/>
            <p:cNvSpPr/>
            <p:nvPr/>
          </p:nvSpPr>
          <p:spPr>
            <a:xfrm>
              <a:off x="982133" y="5142731"/>
              <a:ext cx="630325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3" name="Line"/>
            <p:cNvSpPr/>
            <p:nvPr/>
          </p:nvSpPr>
          <p:spPr>
            <a:xfrm>
              <a:off x="1096433" y="5502564"/>
              <a:ext cx="587029" cy="0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4" name="Line"/>
            <p:cNvSpPr/>
            <p:nvPr/>
          </p:nvSpPr>
          <p:spPr>
            <a:xfrm>
              <a:off x="1096433" y="5709997"/>
              <a:ext cx="58702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5" name="Line"/>
            <p:cNvSpPr/>
            <p:nvPr/>
          </p:nvSpPr>
          <p:spPr>
            <a:xfrm>
              <a:off x="1096433" y="5917431"/>
              <a:ext cx="587029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  <p:sp>
          <p:nvSpPr>
            <p:cNvPr id="896" name="Line"/>
            <p:cNvSpPr/>
            <p:nvPr/>
          </p:nvSpPr>
          <p:spPr>
            <a:xfrm>
              <a:off x="897466" y="1976198"/>
              <a:ext cx="1412528" cy="1"/>
            </a:xfrm>
            <a:prstGeom prst="line">
              <a:avLst/>
            </a:prstGeom>
            <a:ln w="50800">
              <a:solidFill>
                <a:srgbClr val="F14C0E"/>
              </a:solidFill>
            </a:ln>
          </p:spPr>
          <p:txBody>
            <a:bodyPr lIns="22859" tIns="22859" rIns="22859" bIns="22859"/>
            <a:lstStyle/>
            <a:p>
              <a:endParaRPr sz="60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2A561A0-89FD-2664-84F6-522F11888965}"/>
              </a:ext>
            </a:extLst>
          </p:cNvPr>
          <p:cNvSpPr/>
          <p:nvPr/>
        </p:nvSpPr>
        <p:spPr>
          <a:xfrm>
            <a:off x="4180114" y="1004901"/>
            <a:ext cx="2536950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2000" dirty="0">
                <a:solidFill>
                  <a:schemeClr val="tx1"/>
                </a:solidFill>
              </a:rPr>
              <a:t>This class defines methods that can be invoked on the base route /towns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956B06C-7175-CE3D-584C-C1572875C273}"/>
              </a:ext>
            </a:extLst>
          </p:cNvPr>
          <p:cNvCxnSpPr>
            <a:cxnSpLocks/>
          </p:cNvCxnSpPr>
          <p:nvPr/>
        </p:nvCxnSpPr>
        <p:spPr>
          <a:xfrm flipH="1">
            <a:off x="2525486" y="1714260"/>
            <a:ext cx="1654628" cy="1524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6D666359-3F5A-FF69-2C4D-49CAD2E5E239}"/>
              </a:ext>
            </a:extLst>
          </p:cNvPr>
          <p:cNvSpPr/>
          <p:nvPr/>
        </p:nvSpPr>
        <p:spPr>
          <a:xfrm>
            <a:off x="4576354" y="2905158"/>
            <a:ext cx="4065264" cy="1604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800" dirty="0">
                <a:solidFill>
                  <a:schemeClr val="tx1"/>
                </a:solidFill>
              </a:rPr>
              <a:t>This method can be invoked by making a POST request to /towns/{</a:t>
            </a:r>
            <a:r>
              <a:rPr lang="en-US" sz="1800" dirty="0" err="1">
                <a:solidFill>
                  <a:schemeClr val="tx1"/>
                </a:solidFill>
              </a:rPr>
              <a:t>townID</a:t>
            </a:r>
            <a:r>
              <a:rPr lang="en-US" sz="1800" dirty="0">
                <a:solidFill>
                  <a:schemeClr val="tx1"/>
                </a:solidFill>
              </a:rPr>
              <a:t>}/</a:t>
            </a:r>
            <a:r>
              <a:rPr lang="en-US" sz="1800" dirty="0" err="1">
                <a:solidFill>
                  <a:schemeClr val="tx1"/>
                </a:solidFill>
              </a:rPr>
              <a:t>viewingArea</a:t>
            </a:r>
            <a:r>
              <a:rPr lang="en-US" sz="1800" dirty="0">
                <a:solidFill>
                  <a:schemeClr val="tx1"/>
                </a:solidFill>
              </a:rPr>
              <a:t> - where /towns was the base route for the class. {</a:t>
            </a:r>
            <a:r>
              <a:rPr lang="en-US" sz="1800" dirty="0" err="1">
                <a:solidFill>
                  <a:schemeClr val="tx1"/>
                </a:solidFill>
              </a:rPr>
              <a:t>townID</a:t>
            </a:r>
            <a:r>
              <a:rPr lang="en-US" sz="1800" dirty="0">
                <a:solidFill>
                  <a:schemeClr val="tx1"/>
                </a:solidFill>
              </a:rPr>
              <a:t>} is a path parameter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B73E0AE-CA52-B3F6-2DDE-107C5B010891}"/>
              </a:ext>
            </a:extLst>
          </p:cNvPr>
          <p:cNvCxnSpPr>
            <a:stCxn id="18" idx="1"/>
          </p:cNvCxnSpPr>
          <p:nvPr/>
        </p:nvCxnSpPr>
        <p:spPr>
          <a:xfrm flipH="1">
            <a:off x="3669004" y="3707263"/>
            <a:ext cx="907350" cy="1030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E734AD7-63F5-1E82-A6D5-5313318325E0}"/>
              </a:ext>
            </a:extLst>
          </p:cNvPr>
          <p:cNvSpPr txBox="1"/>
          <p:nvPr/>
        </p:nvSpPr>
        <p:spPr>
          <a:xfrm>
            <a:off x="8931349" y="4359349"/>
            <a:ext cx="1850065" cy="9994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0FD671-5236-D634-170B-17A6ED9CE0E6}"/>
              </a:ext>
            </a:extLst>
          </p:cNvPr>
          <p:cNvSpPr/>
          <p:nvPr/>
        </p:nvSpPr>
        <p:spPr>
          <a:xfrm>
            <a:off x="7759843" y="3769595"/>
            <a:ext cx="4065264" cy="132556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800" dirty="0">
                <a:solidFill>
                  <a:schemeClr val="tx1"/>
                </a:solidFill>
              </a:rPr>
              <a:t>The </a:t>
            </a:r>
            <a:r>
              <a:rPr lang="en-US" sz="1800" dirty="0" err="1">
                <a:solidFill>
                  <a:schemeClr val="tx1"/>
                </a:solidFill>
              </a:rPr>
              <a:t>townID</a:t>
            </a:r>
            <a:r>
              <a:rPr lang="en-US" sz="1800" dirty="0">
                <a:solidFill>
                  <a:schemeClr val="tx1"/>
                </a:solidFill>
              </a:rPr>
              <a:t> parameter to the method will come from the corresponding Path parameter of the URI.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C3014B-36A2-9756-73D4-94CE4E6340CF}"/>
              </a:ext>
            </a:extLst>
          </p:cNvPr>
          <p:cNvCxnSpPr>
            <a:stCxn id="3" idx="1"/>
          </p:cNvCxnSpPr>
          <p:nvPr/>
        </p:nvCxnSpPr>
        <p:spPr>
          <a:xfrm flipH="1">
            <a:off x="3264085" y="4432377"/>
            <a:ext cx="4495758" cy="98876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0B0DF9C2-5475-424C-FF62-BAB54C733311}"/>
              </a:ext>
            </a:extLst>
          </p:cNvPr>
          <p:cNvSpPr/>
          <p:nvPr/>
        </p:nvSpPr>
        <p:spPr>
          <a:xfrm>
            <a:off x="7901611" y="4947841"/>
            <a:ext cx="4065264" cy="6206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600" dirty="0">
                <a:solidFill>
                  <a:schemeClr val="tx1"/>
                </a:solidFill>
              </a:rPr>
              <a:t>The “</a:t>
            </a:r>
            <a:r>
              <a:rPr lang="en-US" sz="1600" dirty="0" err="1">
                <a:solidFill>
                  <a:schemeClr val="tx1"/>
                </a:solidFill>
              </a:rPr>
              <a:t>sessionToken</a:t>
            </a:r>
            <a:r>
              <a:rPr lang="en-US" sz="1600" dirty="0">
                <a:solidFill>
                  <a:schemeClr val="tx1"/>
                </a:solidFill>
              </a:rPr>
              <a:t>” parameter will come from an HTTP header called “X-Session-Token” </a:t>
            </a:r>
            <a:endParaRPr lang="en-US" sz="1800" dirty="0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2B5074-C64E-BA5A-8AE6-774BE3ED5DBA}"/>
              </a:ext>
            </a:extLst>
          </p:cNvPr>
          <p:cNvCxnSpPr/>
          <p:nvPr/>
        </p:nvCxnSpPr>
        <p:spPr>
          <a:xfrm flipH="1">
            <a:off x="5774301" y="5314278"/>
            <a:ext cx="2127310" cy="25418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401E8FD-FDBB-F655-1E38-65C23E6B206F}"/>
              </a:ext>
            </a:extLst>
          </p:cNvPr>
          <p:cNvSpPr/>
          <p:nvPr/>
        </p:nvSpPr>
        <p:spPr>
          <a:xfrm>
            <a:off x="6230982" y="5937218"/>
            <a:ext cx="4065264" cy="7619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SzPct val="100000"/>
            </a:pPr>
            <a:r>
              <a:rPr lang="en-US" sz="1800" dirty="0">
                <a:solidFill>
                  <a:schemeClr val="tx1"/>
                </a:solidFill>
              </a:rPr>
              <a:t>The </a:t>
            </a:r>
            <a:r>
              <a:rPr lang="en-US" sz="1800" dirty="0" err="1">
                <a:solidFill>
                  <a:schemeClr val="tx1"/>
                </a:solidFill>
              </a:rPr>
              <a:t>requestBody</a:t>
            </a:r>
            <a:r>
              <a:rPr lang="en-US" sz="1800" dirty="0">
                <a:solidFill>
                  <a:schemeClr val="tx1"/>
                </a:solidFill>
              </a:rPr>
              <a:t> parameter will come from the body of the HTTP request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A6C8F74-32D2-482A-468E-74054E6F5372}"/>
              </a:ext>
            </a:extLst>
          </p:cNvPr>
          <p:cNvCxnSpPr>
            <a:stCxn id="10" idx="1"/>
          </p:cNvCxnSpPr>
          <p:nvPr/>
        </p:nvCxnSpPr>
        <p:spPr>
          <a:xfrm flipH="1" flipV="1">
            <a:off x="4412512" y="5859614"/>
            <a:ext cx="1818470" cy="45860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2358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TSOA Auto-Generates OpenAPI Specifications from TypeScrip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706836">
              <a:defRPr sz="5950" spc="-119"/>
            </a:lvl1pPr>
          </a:lstStyle>
          <a:p>
            <a:r>
              <a:rPr lang="en-US" sz="4400" dirty="0"/>
              <a:t>Sample generated HTML (“Swagger”)</a:t>
            </a:r>
            <a:endParaRPr sz="4400" dirty="0"/>
          </a:p>
        </p:txBody>
      </p:sp>
      <p:pic>
        <p:nvPicPr>
          <p:cNvPr id="88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5653" y="1485544"/>
            <a:ext cx="3629301" cy="537245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9561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8D292-7FF8-8F40-6714-B469D9820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Goals for this Lesson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184A3-C760-1669-8B54-31371DFC36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the end of this lesson you should be able to</a:t>
            </a:r>
          </a:p>
          <a:p>
            <a:pPr lvl="1"/>
            <a:r>
              <a:rPr lang="en-US" dirty="0"/>
              <a:t>Explain the basic principles of the REST methodology</a:t>
            </a:r>
          </a:p>
          <a:p>
            <a:pPr lvl="1"/>
            <a:r>
              <a:rPr lang="en-US" dirty="0"/>
              <a:t>Construct a simple REST server using TSOA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75B939-4C28-B6D8-5135-C2E7EA260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9870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Converting JavaScript Errors to HTTP Err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413954">
              <a:defRPr sz="8415" spc="-168"/>
            </a:lvl1pPr>
          </a:lstStyle>
          <a:p>
            <a:r>
              <a:rPr lang="en-US" sz="4400" dirty="0"/>
              <a:t>Not everything can be generated </a:t>
            </a:r>
            <a:r>
              <a:rPr lang="en-US" sz="4400" dirty="0">
                <a:sym typeface="Wingdings" panose="05000000000000000000" pitchFamily="2" charset="2"/>
              </a:rPr>
              <a:t></a:t>
            </a:r>
            <a:endParaRPr sz="4400" dirty="0"/>
          </a:p>
        </p:txBody>
      </p:sp>
      <p:sp>
        <p:nvSpPr>
          <p:cNvPr id="902" name="Body Level One…"/>
          <p:cNvSpPr txBox="1">
            <a:spLocks noGrp="1"/>
          </p:cNvSpPr>
          <p:nvPr>
            <p:ph idx="1"/>
          </p:nvPr>
        </p:nvSpPr>
        <p:spPr>
          <a:xfrm>
            <a:off x="838200" y="1500160"/>
            <a:ext cx="7403926" cy="4351338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2300" dirty="0"/>
              <a:t>What if your API method ends with an error, like</a:t>
            </a:r>
          </a:p>
          <a:p>
            <a:pPr marL="233413" indent="-233413" defTabSz="1182594">
              <a:spcBef>
                <a:spcPts val="2150"/>
              </a:spcBef>
              <a:defRPr sz="4656"/>
            </a:pPr>
            <a:endParaRPr lang="en-US" sz="2300" dirty="0"/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2300" dirty="0"/>
              <a:t>We need to transmit this information back the requester.</a:t>
            </a:r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2300" dirty="0"/>
              <a:t>We’ll need a little custom code to do this– the TSOA language doesn’t do this automatically (IIUC)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9A05F6-26E5-0FF8-2887-F4D20E2CDF26}"/>
              </a:ext>
            </a:extLst>
          </p:cNvPr>
          <p:cNvSpPr txBox="1"/>
          <p:nvPr/>
        </p:nvSpPr>
        <p:spPr>
          <a:xfrm>
            <a:off x="1399383" y="2441501"/>
            <a:ext cx="5993461" cy="2975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400" tIns="25400" rIns="25400" bIns="25400" numCol="1" spcCol="38100" rtlCol="0" anchor="ctr">
            <a:spAutoFit/>
          </a:bodyPr>
          <a:lstStyle/>
          <a:p>
            <a:pPr defTabSz="221742">
              <a:defRPr sz="2328">
                <a:latin typeface="Courier"/>
                <a:ea typeface="Courier"/>
                <a:cs typeface="Courier"/>
                <a:sym typeface="Courier"/>
              </a:defRPr>
            </a:pPr>
            <a:r>
              <a:rPr lang="en-US" sz="1600" dirty="0">
                <a:solidFill>
                  <a:srgbClr val="011480"/>
                </a:solidFill>
              </a:rPr>
              <a:t>throw new </a:t>
            </a:r>
            <a:r>
              <a:rPr lang="en-US" sz="1600" dirty="0" err="1"/>
              <a:t>InvalidParametersError</a:t>
            </a:r>
            <a:r>
              <a:rPr lang="en-US" sz="1600" dirty="0">
                <a:solidFill>
                  <a:srgbClr val="272727"/>
                </a:solidFill>
              </a:rPr>
              <a:t>(</a:t>
            </a:r>
            <a:r>
              <a:rPr lang="en-US" sz="1600" dirty="0">
                <a:solidFill>
                  <a:srgbClr val="00733B"/>
                </a:solidFill>
              </a:rPr>
              <a:t>'Some message’</a:t>
            </a:r>
            <a:r>
              <a:rPr lang="en-US" sz="1600" dirty="0">
                <a:solidFill>
                  <a:srgbClr val="272727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47365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Converting JavaScript Errors to HTTP Erro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2413954">
              <a:defRPr sz="8415" spc="-168"/>
            </a:lvl1pPr>
          </a:lstStyle>
          <a:p>
            <a:r>
              <a:rPr sz="4400" dirty="0"/>
              <a:t>Converting JavaScript Errors to HTTP Errors</a:t>
            </a:r>
          </a:p>
        </p:txBody>
      </p:sp>
      <p:sp>
        <p:nvSpPr>
          <p:cNvPr id="902" name="Body Level One…"/>
          <p:cNvSpPr txBox="1">
            <a:spLocks noGrp="1"/>
          </p:cNvSpPr>
          <p:nvPr>
            <p:ph idx="1"/>
          </p:nvPr>
        </p:nvSpPr>
        <p:spPr>
          <a:xfrm>
            <a:off x="838200" y="1500160"/>
            <a:ext cx="4760934" cy="492569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Autofit/>
          </a:bodyPr>
          <a:lstStyle/>
          <a:p>
            <a:pPr marL="233413" indent="-233413" defTabSz="1182594">
              <a:spcBef>
                <a:spcPts val="2150"/>
              </a:spcBef>
              <a:defRPr sz="4656"/>
            </a:pPr>
            <a:r>
              <a:rPr sz="1800" dirty="0"/>
              <a:t>Under the hood, we use the popular </a:t>
            </a:r>
            <a:r>
              <a:rPr sz="1800"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express</a:t>
            </a:r>
            <a:r>
              <a:rPr sz="1800" dirty="0"/>
              <a:t> web server for NodeJS</a:t>
            </a:r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sz="1800" dirty="0"/>
              <a:t>Express uses a</a:t>
            </a:r>
            <a:r>
              <a:rPr lang="en-US" sz="1800" dirty="0"/>
              <a:t>n internal</a:t>
            </a:r>
            <a:r>
              <a:rPr sz="1800" dirty="0"/>
              <a:t> pipeline architecture for processing requests</a:t>
            </a:r>
            <a:endParaRPr lang="en-US" sz="1800" dirty="0"/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1800" dirty="0"/>
              <a:t>So we wrote a custom pipeline stage to take care of this.</a:t>
            </a:r>
            <a:endParaRPr sz="1800" dirty="0"/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1800" dirty="0"/>
              <a:t>This pipeline stage runs after the </a:t>
            </a:r>
            <a:r>
              <a:rPr sz="1800" dirty="0"/>
              <a:t>controller, inspects any error that might be thrown, and returns an HTTP error of 400, 422 or 500</a:t>
            </a:r>
            <a:r>
              <a:rPr lang="en-US" sz="1800" dirty="0"/>
              <a:t>, depending on which kind of error you threw.</a:t>
            </a:r>
          </a:p>
          <a:p>
            <a:pPr marL="233413" indent="-233413" defTabSz="1182594">
              <a:spcBef>
                <a:spcPts val="2150"/>
              </a:spcBef>
              <a:defRPr sz="4656"/>
            </a:pPr>
            <a:r>
              <a:rPr lang="en-US" sz="1800" dirty="0"/>
              <a:t>Unlikely you will ever have to do this.</a:t>
            </a:r>
          </a:p>
        </p:txBody>
      </p:sp>
      <p:sp>
        <p:nvSpPr>
          <p:cNvPr id="903" name="//server.ts…"/>
          <p:cNvSpPr txBox="1"/>
          <p:nvPr/>
        </p:nvSpPr>
        <p:spPr>
          <a:xfrm>
            <a:off x="5751934" y="1035893"/>
            <a:ext cx="6210422" cy="5822107"/>
          </a:xfrm>
          <a:prstGeom prst="rect">
            <a:avLst/>
          </a:prstGeom>
          <a:ln w="12700">
            <a:noFill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25400" tIns="25400" rIns="25400" bIns="25400" anchor="ctr">
            <a:spAutoFit/>
          </a:bodyPr>
          <a:lstStyle/>
          <a:p>
            <a:pPr algn="l" defTabSz="228600">
              <a:defRPr sz="25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50" dirty="0"/>
          </a:p>
          <a:p>
            <a:pPr algn="l" defTabSz="228600">
              <a:defRPr sz="2500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50" dirty="0"/>
          </a:p>
          <a:p>
            <a:pPr algn="l" defTabSz="228600">
              <a:defRPr sz="2500">
                <a:solidFill>
                  <a:srgbClr val="458383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 err="1"/>
              <a:t>app</a:t>
            </a:r>
            <a:r>
              <a:rPr sz="1250" dirty="0" err="1">
                <a:solidFill>
                  <a:srgbClr val="272727"/>
                </a:solidFill>
              </a:rPr>
              <a:t>.</a:t>
            </a:r>
            <a:r>
              <a:rPr sz="1250" dirty="0" err="1">
                <a:solidFill>
                  <a:srgbClr val="66187A"/>
                </a:solidFill>
              </a:rPr>
              <a:t>use</a:t>
            </a:r>
            <a:r>
              <a:rPr sz="1250" dirty="0">
                <a:solidFill>
                  <a:srgbClr val="272727"/>
                </a:solidFill>
              </a:rPr>
              <a:t>(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(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err: </a:t>
            </a:r>
            <a:r>
              <a:rPr sz="1250" dirty="0">
                <a:solidFill>
                  <a:srgbClr val="011480"/>
                </a:solidFill>
              </a:rPr>
              <a:t>unknown</a:t>
            </a:r>
            <a:r>
              <a:rPr sz="1250" dirty="0"/>
              <a:t>, _req: </a:t>
            </a:r>
            <a:r>
              <a:rPr sz="1250" i="1" dirty="0" err="1"/>
              <a:t>Express</a:t>
            </a:r>
            <a:r>
              <a:rPr sz="1250" dirty="0" err="1"/>
              <a:t>.</a:t>
            </a:r>
            <a:r>
              <a:rPr sz="1250" dirty="0" err="1">
                <a:solidFill>
                  <a:srgbClr val="000000"/>
                </a:solidFill>
              </a:rPr>
              <a:t>Request</a:t>
            </a:r>
            <a:r>
              <a:rPr sz="1250" dirty="0"/>
              <a:t>, res: </a:t>
            </a:r>
            <a:r>
              <a:rPr sz="1250" i="1" dirty="0" err="1"/>
              <a:t>Express</a:t>
            </a:r>
            <a:r>
              <a:rPr sz="1250" dirty="0" err="1"/>
              <a:t>.</a:t>
            </a:r>
            <a:r>
              <a:rPr sz="1250" dirty="0" err="1">
                <a:solidFill>
                  <a:srgbClr val="000000"/>
                </a:solidFill>
              </a:rPr>
              <a:t>Response</a:t>
            </a:r>
            <a:r>
              <a:rPr sz="1250" dirty="0"/>
              <a:t>,</a:t>
            </a:r>
            <a:br>
              <a:rPr sz="1250" dirty="0"/>
            </a:br>
            <a:r>
              <a:rPr sz="1250" dirty="0"/>
              <a:t>    next: </a:t>
            </a:r>
            <a:r>
              <a:rPr sz="1250" i="1" dirty="0" err="1"/>
              <a:t>Express</a:t>
            </a:r>
            <a:r>
              <a:rPr sz="1250" dirty="0" err="1"/>
              <a:t>.</a:t>
            </a:r>
            <a:r>
              <a:rPr sz="1250" dirty="0" err="1">
                <a:solidFill>
                  <a:srgbClr val="000000"/>
                </a:solidFill>
              </a:rPr>
              <a:t>NextFunction</a:t>
            </a:r>
            <a:r>
              <a:rPr sz="1250" dirty="0"/>
              <a:t>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): </a:t>
            </a:r>
            <a:r>
              <a:rPr sz="1250" i="1" dirty="0" err="1"/>
              <a:t>Express</a:t>
            </a:r>
            <a:r>
              <a:rPr sz="1250" dirty="0" err="1"/>
              <a:t>.</a:t>
            </a:r>
            <a:r>
              <a:rPr sz="1250" dirty="0" err="1">
                <a:solidFill>
                  <a:srgbClr val="000000"/>
                </a:solidFill>
              </a:rPr>
              <a:t>Response</a:t>
            </a:r>
            <a:r>
              <a:rPr sz="1250" dirty="0">
                <a:solidFill>
                  <a:srgbClr val="000000"/>
                </a:solidFill>
              </a:rPr>
              <a:t> </a:t>
            </a:r>
            <a:r>
              <a:rPr sz="1250" dirty="0"/>
              <a:t>| </a:t>
            </a:r>
            <a:r>
              <a:rPr sz="1250" dirty="0">
                <a:solidFill>
                  <a:srgbClr val="011480"/>
                </a:solidFill>
              </a:rPr>
              <a:t>void </a:t>
            </a:r>
            <a:r>
              <a:rPr sz="1250" dirty="0"/>
              <a:t>=&gt; {</a:t>
            </a:r>
          </a:p>
          <a:p>
            <a:pPr algn="l" defTabSz="228600">
              <a:defRPr sz="2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</a:t>
            </a:r>
            <a:r>
              <a:rPr sz="1250" dirty="0">
                <a:solidFill>
                  <a:srgbClr val="011480"/>
                </a:solidFill>
              </a:rPr>
              <a:t>if </a:t>
            </a:r>
            <a:r>
              <a:rPr sz="1250" dirty="0">
                <a:solidFill>
                  <a:srgbClr val="272727"/>
                </a:solidFill>
              </a:rPr>
              <a:t>(err </a:t>
            </a:r>
            <a:r>
              <a:rPr sz="1250" dirty="0" err="1">
                <a:solidFill>
                  <a:srgbClr val="011480"/>
                </a:solidFill>
              </a:rPr>
              <a:t>instanceof</a:t>
            </a:r>
            <a:r>
              <a:rPr sz="1250" dirty="0">
                <a:solidFill>
                  <a:srgbClr val="011480"/>
                </a:solidFill>
              </a:rPr>
              <a:t> </a:t>
            </a:r>
            <a:r>
              <a:rPr sz="1250" dirty="0" err="1"/>
              <a:t>ValidateError</a:t>
            </a:r>
            <a:r>
              <a:rPr sz="1250" dirty="0">
                <a:solidFill>
                  <a:srgbClr val="272727"/>
                </a:solidFill>
              </a:rPr>
              <a:t>) {</a:t>
            </a:r>
          </a:p>
          <a:p>
            <a:pPr algn="l" defTabSz="228600">
              <a:defRPr sz="2500">
                <a:solidFill>
                  <a:srgbClr val="0114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</a:t>
            </a:r>
            <a:r>
              <a:rPr sz="1250" dirty="0"/>
              <a:t>return </a:t>
            </a:r>
            <a:r>
              <a:rPr sz="1250" dirty="0" err="1">
                <a:solidFill>
                  <a:srgbClr val="272727"/>
                </a:solidFill>
              </a:rPr>
              <a:t>res.</a:t>
            </a:r>
            <a:r>
              <a:rPr sz="1250" dirty="0" err="1">
                <a:solidFill>
                  <a:srgbClr val="7A7A43"/>
                </a:solidFill>
              </a:rPr>
              <a:t>status</a:t>
            </a:r>
            <a:r>
              <a:rPr sz="1250" dirty="0">
                <a:solidFill>
                  <a:srgbClr val="272727"/>
                </a:solidFill>
              </a:rPr>
              <a:t>(</a:t>
            </a:r>
            <a:r>
              <a:rPr sz="1250" dirty="0">
                <a:solidFill>
                  <a:srgbClr val="0073E6"/>
                </a:solidFill>
              </a:rPr>
              <a:t>422</a:t>
            </a:r>
            <a:r>
              <a:rPr sz="1250" dirty="0">
                <a:solidFill>
                  <a:srgbClr val="272727"/>
                </a:solidFill>
              </a:rPr>
              <a:t>).</a:t>
            </a:r>
            <a:r>
              <a:rPr sz="1250" dirty="0" err="1">
                <a:solidFill>
                  <a:srgbClr val="66187A"/>
                </a:solidFill>
              </a:rPr>
              <a:t>json</a:t>
            </a:r>
            <a:r>
              <a:rPr sz="1250" dirty="0">
                <a:solidFill>
                  <a:srgbClr val="272727"/>
                </a:solidFill>
              </a:rPr>
              <a:t>({</a:t>
            </a:r>
          </a:p>
          <a:p>
            <a:pPr algn="l" defTabSz="228600">
              <a:defRPr sz="25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  </a:t>
            </a:r>
            <a:r>
              <a:rPr sz="1250" dirty="0">
                <a:solidFill>
                  <a:srgbClr val="66187A"/>
                </a:solidFill>
              </a:rPr>
              <a:t>message</a:t>
            </a:r>
            <a:r>
              <a:rPr sz="1250" dirty="0">
                <a:solidFill>
                  <a:srgbClr val="272727"/>
                </a:solidFill>
              </a:rPr>
              <a:t>: </a:t>
            </a:r>
            <a:r>
              <a:rPr sz="1250" dirty="0"/>
              <a:t>'Validation Failed'</a:t>
            </a:r>
            <a:r>
              <a:rPr sz="1250" dirty="0">
                <a:solidFill>
                  <a:srgbClr val="272727"/>
                </a:solidFill>
              </a:rPr>
              <a:t>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    </a:t>
            </a:r>
            <a:r>
              <a:rPr sz="1250" dirty="0">
                <a:solidFill>
                  <a:srgbClr val="66187A"/>
                </a:solidFill>
              </a:rPr>
              <a:t>details</a:t>
            </a:r>
            <a:r>
              <a:rPr sz="1250" dirty="0"/>
              <a:t>: </a:t>
            </a:r>
            <a:r>
              <a:rPr sz="1250" dirty="0" err="1"/>
              <a:t>err?.</a:t>
            </a:r>
            <a:r>
              <a:rPr sz="1250" dirty="0" err="1">
                <a:solidFill>
                  <a:srgbClr val="66187A"/>
                </a:solidFill>
              </a:rPr>
              <a:t>fields</a:t>
            </a:r>
            <a:r>
              <a:rPr sz="1250" dirty="0"/>
              <a:t>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  });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}</a:t>
            </a:r>
          </a:p>
          <a:p>
            <a:pPr algn="l" defTabSz="228600">
              <a:defRPr sz="25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</a:t>
            </a:r>
            <a:r>
              <a:rPr sz="1250" dirty="0">
                <a:solidFill>
                  <a:srgbClr val="011480"/>
                </a:solidFill>
              </a:rPr>
              <a:t>if</a:t>
            </a:r>
            <a:r>
              <a:rPr sz="1250" dirty="0">
                <a:solidFill>
                  <a:srgbClr val="272727"/>
                </a:solidFill>
              </a:rPr>
              <a:t>(err </a:t>
            </a:r>
            <a:r>
              <a:rPr sz="1250" dirty="0" err="1">
                <a:solidFill>
                  <a:srgbClr val="011480"/>
                </a:solidFill>
              </a:rPr>
              <a:t>instanceof</a:t>
            </a:r>
            <a:r>
              <a:rPr sz="1250" dirty="0">
                <a:solidFill>
                  <a:srgbClr val="011480"/>
                </a:solidFill>
              </a:rPr>
              <a:t> </a:t>
            </a:r>
            <a:r>
              <a:rPr sz="1250" dirty="0" err="1"/>
              <a:t>InvalidParametersError</a:t>
            </a:r>
            <a:r>
              <a:rPr sz="1250" dirty="0">
                <a:solidFill>
                  <a:srgbClr val="272727"/>
                </a:solidFill>
              </a:rPr>
              <a:t>){</a:t>
            </a:r>
          </a:p>
          <a:p>
            <a:pPr algn="l" defTabSz="228600">
              <a:defRPr sz="2500">
                <a:solidFill>
                  <a:srgbClr val="0114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</a:t>
            </a:r>
            <a:r>
              <a:rPr sz="1250" dirty="0"/>
              <a:t>return </a:t>
            </a:r>
            <a:r>
              <a:rPr sz="1250" dirty="0" err="1">
                <a:solidFill>
                  <a:srgbClr val="272727"/>
                </a:solidFill>
              </a:rPr>
              <a:t>res.</a:t>
            </a:r>
            <a:r>
              <a:rPr sz="1250" dirty="0" err="1">
                <a:solidFill>
                  <a:srgbClr val="7A7A43"/>
                </a:solidFill>
              </a:rPr>
              <a:t>status</a:t>
            </a:r>
            <a:r>
              <a:rPr sz="1250" dirty="0">
                <a:solidFill>
                  <a:srgbClr val="272727"/>
                </a:solidFill>
              </a:rPr>
              <a:t>(</a:t>
            </a:r>
            <a:r>
              <a:rPr sz="1250" dirty="0">
                <a:solidFill>
                  <a:srgbClr val="0073E6"/>
                </a:solidFill>
              </a:rPr>
              <a:t>400</a:t>
            </a:r>
            <a:r>
              <a:rPr sz="1250" dirty="0">
                <a:solidFill>
                  <a:srgbClr val="272727"/>
                </a:solidFill>
              </a:rPr>
              <a:t>).</a:t>
            </a:r>
            <a:r>
              <a:rPr sz="1250" dirty="0" err="1">
                <a:solidFill>
                  <a:srgbClr val="66187A"/>
                </a:solidFill>
              </a:rPr>
              <a:t>json</a:t>
            </a:r>
            <a:r>
              <a:rPr sz="1250" dirty="0">
                <a:solidFill>
                  <a:srgbClr val="272727"/>
                </a:solidFill>
              </a:rPr>
              <a:t>({</a:t>
            </a:r>
          </a:p>
          <a:p>
            <a:pPr algn="l" defTabSz="228600">
              <a:defRPr sz="25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  </a:t>
            </a:r>
            <a:r>
              <a:rPr sz="1250" dirty="0">
                <a:solidFill>
                  <a:srgbClr val="66187A"/>
                </a:solidFill>
              </a:rPr>
              <a:t>message</a:t>
            </a:r>
            <a:r>
              <a:rPr sz="1250" dirty="0">
                <a:solidFill>
                  <a:srgbClr val="272727"/>
                </a:solidFill>
              </a:rPr>
              <a:t>: </a:t>
            </a:r>
            <a:r>
              <a:rPr sz="1250" dirty="0"/>
              <a:t>'Invalid parameters'</a:t>
            </a:r>
            <a:r>
              <a:rPr sz="1250" dirty="0">
                <a:solidFill>
                  <a:srgbClr val="272727"/>
                </a:solidFill>
              </a:rPr>
              <a:t>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    </a:t>
            </a:r>
            <a:r>
              <a:rPr sz="1250" dirty="0">
                <a:solidFill>
                  <a:srgbClr val="66187A"/>
                </a:solidFill>
              </a:rPr>
              <a:t>details</a:t>
            </a:r>
            <a:r>
              <a:rPr sz="1250" dirty="0"/>
              <a:t>: </a:t>
            </a:r>
            <a:r>
              <a:rPr sz="1250" dirty="0" err="1"/>
              <a:t>err?.</a:t>
            </a:r>
            <a:r>
              <a:rPr sz="1250" dirty="0" err="1">
                <a:solidFill>
                  <a:srgbClr val="66187A"/>
                </a:solidFill>
              </a:rPr>
              <a:t>message</a:t>
            </a:r>
            <a:endParaRPr sz="1250" dirty="0">
              <a:solidFill>
                <a:srgbClr val="66187A"/>
              </a:solidFill>
            </a:endParaRPr>
          </a:p>
          <a:p>
            <a:pPr algn="l" defTabSz="228600">
              <a:defRPr sz="2500">
                <a:solidFill>
                  <a:srgbClr val="66187A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  </a:t>
            </a:r>
            <a:r>
              <a:rPr sz="1250" dirty="0">
                <a:solidFill>
                  <a:srgbClr val="272727"/>
                </a:solidFill>
              </a:rPr>
              <a:t>})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}</a:t>
            </a:r>
          </a:p>
          <a:p>
            <a:pPr algn="l" defTabSz="228600">
              <a:defRPr sz="2500">
                <a:solidFill>
                  <a:srgbClr val="0114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</a:t>
            </a:r>
            <a:r>
              <a:rPr sz="1250" dirty="0"/>
              <a:t>if </a:t>
            </a:r>
            <a:r>
              <a:rPr sz="1250" dirty="0">
                <a:solidFill>
                  <a:srgbClr val="272727"/>
                </a:solidFill>
              </a:rPr>
              <a:t>(err </a:t>
            </a:r>
            <a:r>
              <a:rPr sz="1250" dirty="0" err="1"/>
              <a:t>instanceof</a:t>
            </a:r>
            <a:r>
              <a:rPr sz="1250" dirty="0"/>
              <a:t> </a:t>
            </a:r>
            <a:r>
              <a:rPr sz="1250" i="1" dirty="0">
                <a:solidFill>
                  <a:srgbClr val="272727"/>
                </a:solidFill>
              </a:rPr>
              <a:t>Error</a:t>
            </a:r>
            <a:r>
              <a:rPr sz="1250" dirty="0">
                <a:solidFill>
                  <a:srgbClr val="272727"/>
                </a:solidFill>
              </a:rPr>
              <a:t>) {</a:t>
            </a:r>
          </a:p>
          <a:p>
            <a:pPr algn="l" defTabSz="228600">
              <a:defRPr sz="2500">
                <a:solidFill>
                  <a:srgbClr val="66187A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</a:t>
            </a:r>
            <a:r>
              <a:rPr sz="1250" i="1" dirty="0" err="1"/>
              <a:t>console</a:t>
            </a:r>
            <a:r>
              <a:rPr sz="1250" dirty="0" err="1">
                <a:solidFill>
                  <a:srgbClr val="272727"/>
                </a:solidFill>
              </a:rPr>
              <a:t>.</a:t>
            </a:r>
            <a:r>
              <a:rPr sz="1250" dirty="0" err="1">
                <a:solidFill>
                  <a:srgbClr val="7A7A43"/>
                </a:solidFill>
              </a:rPr>
              <a:t>trace</a:t>
            </a:r>
            <a:r>
              <a:rPr sz="1250" dirty="0">
                <a:solidFill>
                  <a:srgbClr val="272727"/>
                </a:solidFill>
              </a:rPr>
              <a:t>(err);</a:t>
            </a:r>
          </a:p>
          <a:p>
            <a:pPr algn="l" defTabSz="228600">
              <a:defRPr sz="2500">
                <a:solidFill>
                  <a:srgbClr val="0114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</a:t>
            </a:r>
            <a:r>
              <a:rPr sz="1250" dirty="0"/>
              <a:t>return </a:t>
            </a:r>
            <a:r>
              <a:rPr sz="1250" dirty="0" err="1">
                <a:solidFill>
                  <a:srgbClr val="272727"/>
                </a:solidFill>
              </a:rPr>
              <a:t>res.</a:t>
            </a:r>
            <a:r>
              <a:rPr sz="1250" dirty="0" err="1">
                <a:solidFill>
                  <a:srgbClr val="7A7A43"/>
                </a:solidFill>
              </a:rPr>
              <a:t>status</a:t>
            </a:r>
            <a:r>
              <a:rPr sz="1250" dirty="0">
                <a:solidFill>
                  <a:srgbClr val="272727"/>
                </a:solidFill>
              </a:rPr>
              <a:t>(</a:t>
            </a:r>
            <a:r>
              <a:rPr sz="1250" dirty="0">
                <a:solidFill>
                  <a:srgbClr val="0073E6"/>
                </a:solidFill>
              </a:rPr>
              <a:t>500</a:t>
            </a:r>
            <a:r>
              <a:rPr sz="1250" dirty="0">
                <a:solidFill>
                  <a:srgbClr val="272727"/>
                </a:solidFill>
              </a:rPr>
              <a:t>).</a:t>
            </a:r>
            <a:r>
              <a:rPr sz="1250" dirty="0" err="1">
                <a:solidFill>
                  <a:srgbClr val="66187A"/>
                </a:solidFill>
              </a:rPr>
              <a:t>json</a:t>
            </a:r>
            <a:r>
              <a:rPr sz="1250" dirty="0">
                <a:solidFill>
                  <a:srgbClr val="272727"/>
                </a:solidFill>
              </a:rPr>
              <a:t>({</a:t>
            </a:r>
          </a:p>
          <a:p>
            <a:pPr algn="l" defTabSz="228600">
              <a:defRPr sz="25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>
                <a:solidFill>
                  <a:srgbClr val="272727"/>
                </a:solidFill>
              </a:rPr>
              <a:t>        </a:t>
            </a:r>
            <a:r>
              <a:rPr sz="1250" dirty="0">
                <a:solidFill>
                  <a:srgbClr val="66187A"/>
                </a:solidFill>
              </a:rPr>
              <a:t>message</a:t>
            </a:r>
            <a:r>
              <a:rPr sz="1250" dirty="0">
                <a:solidFill>
                  <a:srgbClr val="272727"/>
                </a:solidFill>
              </a:rPr>
              <a:t>: </a:t>
            </a:r>
            <a:r>
              <a:rPr sz="1250" dirty="0"/>
              <a:t>'Internal Server Error'</a:t>
            </a:r>
            <a:r>
              <a:rPr sz="1250" dirty="0">
                <a:solidFill>
                  <a:srgbClr val="272727"/>
                </a:solidFill>
              </a:rPr>
              <a:t>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  });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}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250" dirty="0"/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  </a:t>
            </a:r>
            <a:r>
              <a:rPr sz="1250" dirty="0">
                <a:solidFill>
                  <a:srgbClr val="011480"/>
                </a:solidFill>
              </a:rPr>
              <a:t>return </a:t>
            </a:r>
            <a:r>
              <a:rPr sz="1250" dirty="0"/>
              <a:t>next();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  },</a:t>
            </a:r>
          </a:p>
          <a:p>
            <a:pPr algn="l" defTabSz="228600">
              <a:defRPr sz="25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250" dirty="0"/>
              <a:t>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4435A1B-2C6B-746C-D63D-F691C940A259}"/>
              </a:ext>
            </a:extLst>
          </p:cNvPr>
          <p:cNvSpPr/>
          <p:nvPr/>
        </p:nvSpPr>
        <p:spPr>
          <a:xfrm>
            <a:off x="9149219" y="821258"/>
            <a:ext cx="2204581" cy="48851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err="1">
                <a:solidFill>
                  <a:schemeClr val="tx1"/>
                </a:solidFill>
              </a:rPr>
              <a:t>server.ts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6010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6F83B-65BC-B851-EBA9-E0072F192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Swagger in the wild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A7C002-F9A3-B9CF-3302-203758FD7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4320A0-BE8D-F086-73CA-BE795383E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47922"/>
            <a:ext cx="7192617" cy="529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2441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Activity: Build the Transcript REST API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Activity: Build the Transcript REST API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642AE1A-8FD4-CA62-83D6-5AD8383A35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02" name="@Route('transcripts')…"/>
          <p:cNvSpPr txBox="1"/>
          <p:nvPr/>
        </p:nvSpPr>
        <p:spPr>
          <a:xfrm>
            <a:off x="260598" y="2510800"/>
            <a:ext cx="5423274" cy="1836400"/>
          </a:xfrm>
          <a:prstGeom prst="rect">
            <a:avLst/>
          </a:prstGeom>
          <a:ln w="127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/>
          <a:p>
            <a:pPr algn="l" defTabSz="228600">
              <a:defRPr sz="2900">
                <a:solidFill>
                  <a:srgbClr val="00733B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>
                <a:solidFill>
                  <a:srgbClr val="808002"/>
                </a:solidFill>
              </a:rPr>
              <a:t>@Route</a:t>
            </a:r>
            <a:r>
              <a:rPr sz="1450">
                <a:solidFill>
                  <a:srgbClr val="272727"/>
                </a:solidFill>
              </a:rPr>
              <a:t>(</a:t>
            </a:r>
            <a:r>
              <a:rPr sz="1450"/>
              <a:t>'transcripts'</a:t>
            </a:r>
            <a:r>
              <a:rPr sz="1450">
                <a:solidFill>
                  <a:srgbClr val="272727"/>
                </a:solidFill>
              </a:rPr>
              <a:t>)</a:t>
            </a:r>
          </a:p>
          <a:p>
            <a:pPr algn="l" defTabSz="228600">
              <a:defRPr sz="2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>
                <a:solidFill>
                  <a:srgbClr val="011480"/>
                </a:solidFill>
              </a:rPr>
              <a:t>export class </a:t>
            </a:r>
            <a:r>
              <a:rPr sz="1450"/>
              <a:t>TranscriptsController </a:t>
            </a:r>
            <a:r>
              <a:rPr sz="1450">
                <a:solidFill>
                  <a:srgbClr val="011480"/>
                </a:solidFill>
              </a:rPr>
              <a:t>extends </a:t>
            </a:r>
            <a:r>
              <a:rPr sz="1450"/>
              <a:t>Controller </a:t>
            </a:r>
            <a:r>
              <a:rPr sz="1450">
                <a:solidFill>
                  <a:srgbClr val="272727"/>
                </a:solidFill>
              </a:rPr>
              <a:t>{</a:t>
            </a:r>
          </a:p>
          <a:p>
            <a:pPr algn="l" defTabSz="228600">
              <a:defRPr sz="29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endParaRPr sz="1450">
              <a:solidFill>
                <a:srgbClr val="272727"/>
              </a:solidFill>
            </a:endParaRPr>
          </a:p>
          <a:p>
            <a:pPr algn="l" defTabSz="228600">
              <a:defRPr sz="29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/>
              <a:t>    </a:t>
            </a:r>
            <a:r>
              <a:rPr sz="1450">
                <a:solidFill>
                  <a:srgbClr val="808002"/>
                </a:solidFill>
              </a:rPr>
              <a:t>@Get</a:t>
            </a:r>
            <a:r>
              <a:rPr sz="1450"/>
              <a:t>()</a:t>
            </a:r>
          </a:p>
          <a:p>
            <a:pPr algn="l" defTabSz="228600">
              <a:defRPr sz="2900">
                <a:solidFill>
                  <a:srgbClr val="0114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>
                <a:solidFill>
                  <a:srgbClr val="272727"/>
                </a:solidFill>
              </a:rPr>
              <a:t>    </a:t>
            </a:r>
            <a:r>
              <a:rPr sz="1450"/>
              <a:t>public </a:t>
            </a:r>
            <a:r>
              <a:rPr sz="1450">
                <a:solidFill>
                  <a:srgbClr val="7A7A43"/>
                </a:solidFill>
              </a:rPr>
              <a:t>getAll</a:t>
            </a:r>
            <a:r>
              <a:rPr sz="1450">
                <a:solidFill>
                  <a:srgbClr val="272727"/>
                </a:solidFill>
              </a:rPr>
              <a:t>() {</a:t>
            </a:r>
          </a:p>
          <a:p>
            <a:pPr algn="l" defTabSz="228600">
              <a:defRPr sz="29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/>
              <a:t>        </a:t>
            </a:r>
            <a:r>
              <a:rPr sz="1450">
                <a:solidFill>
                  <a:srgbClr val="011480"/>
                </a:solidFill>
              </a:rPr>
              <a:t>return </a:t>
            </a:r>
            <a:r>
              <a:rPr sz="1450"/>
              <a:t>db.</a:t>
            </a:r>
            <a:r>
              <a:rPr sz="1450" i="1"/>
              <a:t>getAll</a:t>
            </a:r>
            <a:r>
              <a:rPr sz="1450"/>
              <a:t>();</a:t>
            </a:r>
          </a:p>
          <a:p>
            <a:pPr algn="l" defTabSz="228600">
              <a:defRPr sz="2900">
                <a:solidFill>
                  <a:srgbClr val="272727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sz="1450"/>
              <a:t>    }</a:t>
            </a:r>
          </a:p>
        </p:txBody>
      </p:sp>
      <p:pic>
        <p:nvPicPr>
          <p:cNvPr id="90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217" y="1952625"/>
            <a:ext cx="5778501" cy="4578350"/>
          </a:xfrm>
          <a:prstGeom prst="rect">
            <a:avLst/>
          </a:prstGeom>
          <a:ln w="12700">
            <a:miter lim="400000"/>
          </a:ln>
        </p:spPr>
      </p:pic>
      <p:sp>
        <p:nvSpPr>
          <p:cNvPr id="904" name="Open API Specification"/>
          <p:cNvSpPr/>
          <p:nvPr/>
        </p:nvSpPr>
        <p:spPr>
          <a:xfrm>
            <a:off x="1184657" y="4963582"/>
            <a:ext cx="1605773" cy="748285"/>
          </a:xfrm>
          <a:prstGeom prst="rect">
            <a:avLst/>
          </a:prstGeom>
          <a:solidFill>
            <a:srgbClr val="83D3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sz="1800" dirty="0"/>
              <a:t>Open API Specification </a:t>
            </a:r>
          </a:p>
        </p:txBody>
      </p:sp>
      <p:sp>
        <p:nvSpPr>
          <p:cNvPr id="905" name="Line"/>
          <p:cNvSpPr/>
          <p:nvPr/>
        </p:nvSpPr>
        <p:spPr>
          <a:xfrm>
            <a:off x="1987544" y="4395919"/>
            <a:ext cx="1" cy="540546"/>
          </a:xfrm>
          <a:prstGeom prst="line">
            <a:avLst/>
          </a:prstGeom>
          <a:ln w="63500">
            <a:solidFill>
              <a:srgbClr val="000000"/>
            </a:solidFill>
            <a:tailEnd type="triangle"/>
          </a:ln>
        </p:spPr>
        <p:txBody>
          <a:bodyPr lIns="22859" tIns="22859" rIns="22859" bIns="22859"/>
          <a:lstStyle/>
          <a:p>
            <a:endParaRPr sz="600"/>
          </a:p>
        </p:txBody>
      </p:sp>
      <p:sp>
        <p:nvSpPr>
          <p:cNvPr id="906" name="Line"/>
          <p:cNvSpPr/>
          <p:nvPr/>
        </p:nvSpPr>
        <p:spPr>
          <a:xfrm>
            <a:off x="2787644" y="5351498"/>
            <a:ext cx="3303735" cy="1"/>
          </a:xfrm>
          <a:prstGeom prst="line">
            <a:avLst/>
          </a:prstGeom>
          <a:ln w="63500">
            <a:solidFill>
              <a:srgbClr val="000000"/>
            </a:solidFill>
            <a:tailEnd type="triangle"/>
          </a:ln>
        </p:spPr>
        <p:txBody>
          <a:bodyPr lIns="22859" tIns="22859" rIns="22859" bIns="22859"/>
          <a:lstStyle/>
          <a:p>
            <a:endParaRPr sz="600"/>
          </a:p>
        </p:txBody>
      </p:sp>
    </p:spTree>
    <p:extLst>
      <p:ext uri="{BB962C8B-B14F-4D97-AF65-F5344CB8AC3E}">
        <p14:creationId xmlns:p14="http://schemas.microsoft.com/office/powerpoint/2010/main" val="3302229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1A8A0-D21E-BA1D-62D5-C476C2785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REST: Representational State Transfer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CA41C7-4762-6461-5BAE-56710999D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design principle for http requests</a:t>
            </a:r>
          </a:p>
          <a:p>
            <a:r>
              <a:rPr lang="en-US" dirty="0"/>
              <a:t>Commonly used for APIs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AFE2F2-E707-1591-313C-B1326552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1189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REST Princi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REST Principles </a:t>
            </a:r>
          </a:p>
        </p:txBody>
      </p:sp>
      <p:sp>
        <p:nvSpPr>
          <p:cNvPr id="800" name="Single Server - As far as the client knows, there’s just one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Single Server - As far as the client knows, there’s just one</a:t>
            </a:r>
          </a:p>
          <a:p>
            <a:r>
              <a:rPr dirty="0"/>
              <a:t>Stateless - Each request contains enough information that a different server could process it (if there were multiple…)</a:t>
            </a:r>
          </a:p>
          <a:p>
            <a:r>
              <a:rPr dirty="0"/>
              <a:t>Uniform </a:t>
            </a:r>
            <a:r>
              <a:rPr dirty="0" err="1"/>
              <a:t>Cacheability</a:t>
            </a:r>
            <a:r>
              <a:rPr dirty="0"/>
              <a:t> - Each request is identified as cacheable or not.</a:t>
            </a:r>
          </a:p>
          <a:p>
            <a:r>
              <a:rPr dirty="0"/>
              <a:t>Uniform Interface - Standard way to specify interface</a:t>
            </a:r>
          </a:p>
        </p:txBody>
      </p:sp>
      <p:grpSp>
        <p:nvGrpSpPr>
          <p:cNvPr id="843" name="Group"/>
          <p:cNvGrpSpPr/>
          <p:nvPr/>
        </p:nvGrpSpPr>
        <p:grpSpPr>
          <a:xfrm>
            <a:off x="8858440" y="3572835"/>
            <a:ext cx="2239123" cy="1724496"/>
            <a:chOff x="0" y="0"/>
            <a:chExt cx="4478243" cy="3448990"/>
          </a:xfrm>
        </p:grpSpPr>
        <p:sp>
          <p:nvSpPr>
            <p:cNvPr id="802" name="Connection Line"/>
            <p:cNvSpPr/>
            <p:nvPr/>
          </p:nvSpPr>
          <p:spPr>
            <a:xfrm flipV="1">
              <a:off x="2854217" y="571349"/>
              <a:ext cx="2" cy="2455715"/>
            </a:xfrm>
            <a:prstGeom prst="line">
              <a:avLst/>
            </a:pr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 wrap="square" lIns="22860" tIns="22860" rIns="22860" bIns="22860" numCol="1" anchor="t">
              <a:noAutofit/>
            </a:bodyPr>
            <a:lstStyle/>
            <a:p>
              <a:pPr algn="l" defTabSz="4572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pic>
          <p:nvPicPr>
            <p:cNvPr id="803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6980" y="3027062"/>
              <a:ext cx="420429" cy="4204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10" name="Group"/>
            <p:cNvGrpSpPr/>
            <p:nvPr/>
          </p:nvGrpSpPr>
          <p:grpSpPr>
            <a:xfrm>
              <a:off x="1980286" y="619621"/>
              <a:ext cx="1747864" cy="600902"/>
              <a:chOff x="0" y="0"/>
              <a:chExt cx="1747862" cy="600901"/>
            </a:xfrm>
          </p:grpSpPr>
          <p:pic>
            <p:nvPicPr>
              <p:cNvPr id="804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-1" y="0"/>
                <a:ext cx="266826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05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296207" y="0"/>
                <a:ext cx="266826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06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592414" y="0"/>
                <a:ext cx="266827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07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888622" y="0"/>
                <a:ext cx="266826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08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1184829" y="0"/>
                <a:ext cx="266827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09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1481037" y="0"/>
                <a:ext cx="266826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815" name="Group"/>
            <p:cNvGrpSpPr/>
            <p:nvPr/>
          </p:nvGrpSpPr>
          <p:grpSpPr>
            <a:xfrm>
              <a:off x="2116528" y="1397923"/>
              <a:ext cx="1475499" cy="492186"/>
              <a:chOff x="119" y="-114"/>
              <a:chExt cx="1475498" cy="492185"/>
            </a:xfrm>
          </p:grpSpPr>
          <p:pic>
            <p:nvPicPr>
              <p:cNvPr id="811" name="Image" descr="Image"/>
              <p:cNvPicPr>
                <a:picLocks noChangeAspect="1"/>
              </p:cNvPicPr>
              <p:nvPr/>
            </p:nvPicPr>
            <p:blipFill>
              <a:blip r:embed="rId4"/>
              <a:srcRect l="5338" t="46568" r="4291" b="46084"/>
              <a:stretch>
                <a:fillRect/>
              </a:stretch>
            </p:blipFill>
            <p:spPr>
              <a:xfrm>
                <a:off x="119" y="-115"/>
                <a:ext cx="1475499" cy="1300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30" extrusionOk="0">
                    <a:moveTo>
                      <a:pt x="10713" y="19"/>
                    </a:moveTo>
                    <a:cubicBezTo>
                      <a:pt x="5407" y="89"/>
                      <a:pt x="118" y="332"/>
                      <a:pt x="69" y="667"/>
                    </a:cubicBezTo>
                    <a:cubicBezTo>
                      <a:pt x="12" y="1064"/>
                      <a:pt x="-10" y="4577"/>
                      <a:pt x="5" y="10902"/>
                    </a:cubicBezTo>
                    <a:lnTo>
                      <a:pt x="22" y="20425"/>
                    </a:lnTo>
                    <a:lnTo>
                      <a:pt x="417" y="20878"/>
                    </a:lnTo>
                    <a:cubicBezTo>
                      <a:pt x="1018" y="21548"/>
                      <a:pt x="21404" y="21172"/>
                      <a:pt x="21503" y="20489"/>
                    </a:cubicBezTo>
                    <a:cubicBezTo>
                      <a:pt x="21558" y="20115"/>
                      <a:pt x="21590" y="16381"/>
                      <a:pt x="21590" y="10384"/>
                    </a:cubicBezTo>
                    <a:cubicBezTo>
                      <a:pt x="21590" y="2034"/>
                      <a:pt x="21572" y="778"/>
                      <a:pt x="21451" y="408"/>
                    </a:cubicBezTo>
                    <a:cubicBezTo>
                      <a:pt x="21342" y="74"/>
                      <a:pt x="16020" y="-52"/>
                      <a:pt x="10713" y="19"/>
                    </a:cubicBezTo>
                    <a:close/>
                  </a:path>
                </a:pathLst>
              </a:cu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2" name="Image" descr="Image"/>
              <p:cNvPicPr>
                <a:picLocks noChangeAspect="1"/>
              </p:cNvPicPr>
              <p:nvPr/>
            </p:nvPicPr>
            <p:blipFill>
              <a:blip r:embed="rId4"/>
              <a:srcRect l="5338" t="46568" r="4291" b="46084"/>
              <a:stretch>
                <a:fillRect/>
              </a:stretch>
            </p:blipFill>
            <p:spPr>
              <a:xfrm>
                <a:off x="119" y="123858"/>
                <a:ext cx="1475499" cy="1300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30" extrusionOk="0">
                    <a:moveTo>
                      <a:pt x="10713" y="19"/>
                    </a:moveTo>
                    <a:cubicBezTo>
                      <a:pt x="5407" y="89"/>
                      <a:pt x="118" y="332"/>
                      <a:pt x="69" y="667"/>
                    </a:cubicBezTo>
                    <a:cubicBezTo>
                      <a:pt x="12" y="1064"/>
                      <a:pt x="-10" y="4577"/>
                      <a:pt x="5" y="10902"/>
                    </a:cubicBezTo>
                    <a:lnTo>
                      <a:pt x="22" y="20425"/>
                    </a:lnTo>
                    <a:lnTo>
                      <a:pt x="417" y="20878"/>
                    </a:lnTo>
                    <a:cubicBezTo>
                      <a:pt x="1018" y="21548"/>
                      <a:pt x="21404" y="21172"/>
                      <a:pt x="21503" y="20489"/>
                    </a:cubicBezTo>
                    <a:cubicBezTo>
                      <a:pt x="21558" y="20115"/>
                      <a:pt x="21590" y="16381"/>
                      <a:pt x="21590" y="10384"/>
                    </a:cubicBezTo>
                    <a:cubicBezTo>
                      <a:pt x="21590" y="2034"/>
                      <a:pt x="21572" y="778"/>
                      <a:pt x="21451" y="408"/>
                    </a:cubicBezTo>
                    <a:cubicBezTo>
                      <a:pt x="21342" y="74"/>
                      <a:pt x="16020" y="-52"/>
                      <a:pt x="10713" y="19"/>
                    </a:cubicBezTo>
                    <a:close/>
                  </a:path>
                </a:pathLst>
              </a:cu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3" name="Image" descr="Image"/>
              <p:cNvPicPr>
                <a:picLocks noChangeAspect="1"/>
              </p:cNvPicPr>
              <p:nvPr/>
            </p:nvPicPr>
            <p:blipFill>
              <a:blip r:embed="rId4"/>
              <a:srcRect l="5338" t="46568" r="4291" b="46084"/>
              <a:stretch>
                <a:fillRect/>
              </a:stretch>
            </p:blipFill>
            <p:spPr>
              <a:xfrm>
                <a:off x="119" y="238032"/>
                <a:ext cx="1475499" cy="1300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30" extrusionOk="0">
                    <a:moveTo>
                      <a:pt x="10713" y="19"/>
                    </a:moveTo>
                    <a:cubicBezTo>
                      <a:pt x="5407" y="89"/>
                      <a:pt x="118" y="332"/>
                      <a:pt x="69" y="667"/>
                    </a:cubicBezTo>
                    <a:cubicBezTo>
                      <a:pt x="12" y="1064"/>
                      <a:pt x="-10" y="4577"/>
                      <a:pt x="5" y="10902"/>
                    </a:cubicBezTo>
                    <a:lnTo>
                      <a:pt x="22" y="20425"/>
                    </a:lnTo>
                    <a:lnTo>
                      <a:pt x="417" y="20878"/>
                    </a:lnTo>
                    <a:cubicBezTo>
                      <a:pt x="1018" y="21548"/>
                      <a:pt x="21404" y="21172"/>
                      <a:pt x="21503" y="20489"/>
                    </a:cubicBezTo>
                    <a:cubicBezTo>
                      <a:pt x="21558" y="20115"/>
                      <a:pt x="21590" y="16381"/>
                      <a:pt x="21590" y="10384"/>
                    </a:cubicBezTo>
                    <a:cubicBezTo>
                      <a:pt x="21590" y="2034"/>
                      <a:pt x="21572" y="778"/>
                      <a:pt x="21451" y="408"/>
                    </a:cubicBezTo>
                    <a:cubicBezTo>
                      <a:pt x="21342" y="74"/>
                      <a:pt x="16020" y="-52"/>
                      <a:pt x="10713" y="19"/>
                    </a:cubicBezTo>
                    <a:close/>
                  </a:path>
                </a:pathLst>
              </a:cu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4" name="Image" descr="Image"/>
              <p:cNvPicPr>
                <a:picLocks noChangeAspect="1"/>
              </p:cNvPicPr>
              <p:nvPr/>
            </p:nvPicPr>
            <p:blipFill>
              <a:blip r:embed="rId4"/>
              <a:srcRect l="5338" t="46568" r="4291" b="46084"/>
              <a:stretch>
                <a:fillRect/>
              </a:stretch>
            </p:blipFill>
            <p:spPr>
              <a:xfrm>
                <a:off x="119" y="362005"/>
                <a:ext cx="1475499" cy="1300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30" extrusionOk="0">
                    <a:moveTo>
                      <a:pt x="10713" y="19"/>
                    </a:moveTo>
                    <a:cubicBezTo>
                      <a:pt x="5407" y="89"/>
                      <a:pt x="118" y="332"/>
                      <a:pt x="69" y="667"/>
                    </a:cubicBezTo>
                    <a:cubicBezTo>
                      <a:pt x="12" y="1064"/>
                      <a:pt x="-10" y="4577"/>
                      <a:pt x="5" y="10902"/>
                    </a:cubicBezTo>
                    <a:lnTo>
                      <a:pt x="22" y="20425"/>
                    </a:lnTo>
                    <a:lnTo>
                      <a:pt x="417" y="20878"/>
                    </a:lnTo>
                    <a:cubicBezTo>
                      <a:pt x="1018" y="21548"/>
                      <a:pt x="21404" y="21172"/>
                      <a:pt x="21503" y="20489"/>
                    </a:cubicBezTo>
                    <a:cubicBezTo>
                      <a:pt x="21558" y="20115"/>
                      <a:pt x="21590" y="16381"/>
                      <a:pt x="21590" y="10384"/>
                    </a:cubicBezTo>
                    <a:cubicBezTo>
                      <a:pt x="21590" y="2034"/>
                      <a:pt x="21572" y="778"/>
                      <a:pt x="21451" y="408"/>
                    </a:cubicBezTo>
                    <a:cubicBezTo>
                      <a:pt x="21342" y="74"/>
                      <a:pt x="16020" y="-52"/>
                      <a:pt x="10713" y="19"/>
                    </a:cubicBezTo>
                    <a:close/>
                  </a:path>
                </a:pathLst>
              </a:custGeom>
              <a:ln w="12700" cap="flat">
                <a:noFill/>
                <a:miter lim="400000"/>
              </a:ln>
              <a:effectLst/>
            </p:spPr>
          </p:pic>
        </p:grpSp>
        <p:grpSp>
          <p:nvGrpSpPr>
            <p:cNvPr id="821" name="Group"/>
            <p:cNvGrpSpPr/>
            <p:nvPr/>
          </p:nvGrpSpPr>
          <p:grpSpPr>
            <a:xfrm>
              <a:off x="1671981" y="2229136"/>
              <a:ext cx="2015829" cy="523863"/>
              <a:chOff x="0" y="0"/>
              <a:chExt cx="2015827" cy="523861"/>
            </a:xfrm>
          </p:grpSpPr>
          <p:pic>
            <p:nvPicPr>
              <p:cNvPr id="816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" y="-1"/>
                <a:ext cx="398801" cy="5238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7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8514" y="-1"/>
                <a:ext cx="398800" cy="5238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8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9646" y="-1"/>
                <a:ext cx="398801" cy="5238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19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2771" y="-1"/>
                <a:ext cx="398800" cy="5238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20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17028" y="-1"/>
                <a:ext cx="398800" cy="52386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822" name="External Cache"/>
            <p:cNvSpPr txBox="1"/>
            <p:nvPr/>
          </p:nvSpPr>
          <p:spPr>
            <a:xfrm>
              <a:off x="3794623" y="708356"/>
              <a:ext cx="683620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External Cache</a:t>
              </a:r>
            </a:p>
          </p:txBody>
        </p:sp>
        <p:sp>
          <p:nvSpPr>
            <p:cNvPr id="823" name="Web Servers"/>
            <p:cNvSpPr txBox="1"/>
            <p:nvPr/>
          </p:nvSpPr>
          <p:spPr>
            <a:xfrm>
              <a:off x="3697602" y="1428011"/>
              <a:ext cx="683620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Web Servers</a:t>
              </a:r>
            </a:p>
          </p:txBody>
        </p:sp>
        <p:sp>
          <p:nvSpPr>
            <p:cNvPr id="824" name="App Servers"/>
            <p:cNvSpPr txBox="1"/>
            <p:nvPr/>
          </p:nvSpPr>
          <p:spPr>
            <a:xfrm>
              <a:off x="3697602" y="2279351"/>
              <a:ext cx="683620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App Servers</a:t>
              </a:r>
            </a:p>
          </p:txBody>
        </p:sp>
        <p:pic>
          <p:nvPicPr>
            <p:cNvPr id="82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44003" y="3027062"/>
              <a:ext cx="420429" cy="4204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826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21027" y="3027062"/>
              <a:ext cx="420429" cy="42042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827" name="Database servers"/>
            <p:cNvSpPr txBox="1"/>
            <p:nvPr/>
          </p:nvSpPr>
          <p:spPr>
            <a:xfrm>
              <a:off x="3610646" y="3025558"/>
              <a:ext cx="770575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Database servers</a:t>
              </a:r>
            </a:p>
          </p:txBody>
        </p:sp>
        <p:pic>
          <p:nvPicPr>
            <p:cNvPr id="828" name="Image" descr="Image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88541" y="0"/>
              <a:ext cx="1331354" cy="5713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831" name="Group"/>
            <p:cNvGrpSpPr/>
            <p:nvPr/>
          </p:nvGrpSpPr>
          <p:grpSpPr>
            <a:xfrm>
              <a:off x="678154" y="1429513"/>
              <a:ext cx="563035" cy="600902"/>
              <a:chOff x="0" y="0"/>
              <a:chExt cx="563033" cy="600901"/>
            </a:xfrm>
          </p:grpSpPr>
          <p:pic>
            <p:nvPicPr>
              <p:cNvPr id="829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0" y="0"/>
                <a:ext cx="266826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30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296207" y="0"/>
                <a:ext cx="266827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832" name="Internal Cache"/>
            <p:cNvSpPr txBox="1"/>
            <p:nvPr/>
          </p:nvSpPr>
          <p:spPr>
            <a:xfrm>
              <a:off x="14040" y="1518247"/>
              <a:ext cx="683620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Internal Cache</a:t>
              </a:r>
            </a:p>
          </p:txBody>
        </p:sp>
        <p:grpSp>
          <p:nvGrpSpPr>
            <p:cNvPr id="835" name="Group"/>
            <p:cNvGrpSpPr/>
            <p:nvPr/>
          </p:nvGrpSpPr>
          <p:grpSpPr>
            <a:xfrm>
              <a:off x="728794" y="2190617"/>
              <a:ext cx="563034" cy="600902"/>
              <a:chOff x="0" y="0"/>
              <a:chExt cx="563033" cy="600901"/>
            </a:xfrm>
          </p:grpSpPr>
          <p:pic>
            <p:nvPicPr>
              <p:cNvPr id="833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-1" y="0"/>
                <a:ext cx="266827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pic>
            <p:nvPicPr>
              <p:cNvPr id="834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296207" y="0"/>
                <a:ext cx="266827" cy="600902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</p:grpSp>
        <p:sp>
          <p:nvSpPr>
            <p:cNvPr id="836" name="Misc Services"/>
            <p:cNvSpPr txBox="1"/>
            <p:nvPr/>
          </p:nvSpPr>
          <p:spPr>
            <a:xfrm>
              <a:off x="0" y="2279351"/>
              <a:ext cx="683618" cy="4234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13394" tIns="13394" rIns="13394" bIns="13394" numCol="1" anchor="ctr">
              <a:spAutoFit/>
            </a:bodyPr>
            <a:lstStyle>
              <a:lvl1pPr algn="l" defTabSz="584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600"/>
                <a:t>Misc Services</a:t>
              </a:r>
            </a:p>
          </p:txBody>
        </p:sp>
        <p:sp>
          <p:nvSpPr>
            <p:cNvPr id="837" name="Connection Line"/>
            <p:cNvSpPr/>
            <p:nvPr/>
          </p:nvSpPr>
          <p:spPr>
            <a:xfrm flipV="1">
              <a:off x="1230400" y="1674294"/>
              <a:ext cx="886203" cy="42644"/>
            </a:xfrm>
            <a:prstGeom prst="line">
              <a:avLst/>
            </a:pr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 wrap="square" lIns="22860" tIns="22860" rIns="22860" bIns="22860" numCol="1" anchor="t">
              <a:noAutofit/>
            </a:bodyPr>
            <a:lstStyle/>
            <a:p>
              <a:pPr algn="l" defTabSz="457200">
                <a:def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900"/>
            </a:p>
          </p:txBody>
        </p:sp>
        <p:sp>
          <p:nvSpPr>
            <p:cNvPr id="838" name="Connection Line"/>
            <p:cNvSpPr/>
            <p:nvPr/>
          </p:nvSpPr>
          <p:spPr>
            <a:xfrm>
              <a:off x="1281039" y="1760903"/>
              <a:ext cx="837063" cy="4466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6024" y="11832"/>
                    <a:pt x="13224" y="4632"/>
                    <a:pt x="21600" y="0"/>
                  </a:cubicBezTo>
                </a:path>
              </a:pathLst>
            </a:cu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 wrap="square" lIns="22860" tIns="22860" rIns="22860" bIns="22860" numCol="1" anchor="t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600"/>
            </a:p>
          </p:txBody>
        </p:sp>
        <p:grpSp>
          <p:nvGrpSpPr>
            <p:cNvPr id="841" name="Group"/>
            <p:cNvGrpSpPr/>
            <p:nvPr/>
          </p:nvGrpSpPr>
          <p:grpSpPr>
            <a:xfrm>
              <a:off x="770834" y="86241"/>
              <a:ext cx="797047" cy="793147"/>
              <a:chOff x="0" y="0"/>
              <a:chExt cx="797046" cy="793146"/>
            </a:xfrm>
          </p:grpSpPr>
          <p:pic>
            <p:nvPicPr>
              <p:cNvPr id="839" name="Image" descr="Image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6747" y="0"/>
                <a:ext cx="382210" cy="56057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840" name="Clients"/>
              <p:cNvSpPr txBox="1"/>
              <p:nvPr/>
            </p:nvSpPr>
            <p:spPr>
              <a:xfrm>
                <a:off x="0" y="554381"/>
                <a:ext cx="797046" cy="2387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13394" tIns="13394" rIns="13394" bIns="13394" numCol="1" anchor="ctr">
                <a:spAutoFit/>
              </a:bodyPr>
              <a:lstStyle>
                <a:lvl1pPr algn="l" defTabSz="584200">
                  <a:defRPr sz="12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lvl1pPr>
              </a:lstStyle>
              <a:p>
                <a:r>
                  <a:rPr sz="600"/>
                  <a:t>Clients</a:t>
                </a:r>
              </a:p>
            </p:txBody>
          </p:sp>
        </p:grpSp>
        <p:sp>
          <p:nvSpPr>
            <p:cNvPr id="842" name="Connection Line"/>
            <p:cNvSpPr/>
            <p:nvPr/>
          </p:nvSpPr>
          <p:spPr>
            <a:xfrm>
              <a:off x="1319922" y="210934"/>
              <a:ext cx="868620" cy="2223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58" y="8598"/>
                    <a:pt x="14458" y="1398"/>
                    <a:pt x="21600" y="0"/>
                  </a:cubicBezTo>
                </a:path>
              </a:pathLst>
            </a:custGeom>
            <a:noFill/>
            <a:ln w="1016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 wrap="square" lIns="22860" tIns="22860" rIns="22860" bIns="22860" numCol="1" anchor="t">
              <a:noAutofit/>
            </a:bodyPr>
            <a:lstStyle/>
            <a:p>
              <a:pPr algn="l" defTabSz="457200">
                <a:defRPr sz="1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600"/>
            </a:p>
          </p:txBody>
        </p:sp>
      </p:grpSp>
      <p:grpSp>
        <p:nvGrpSpPr>
          <p:cNvPr id="848" name="Cloud 4"/>
          <p:cNvGrpSpPr/>
          <p:nvPr/>
        </p:nvGrpSpPr>
        <p:grpSpPr>
          <a:xfrm>
            <a:off x="8867516" y="3844836"/>
            <a:ext cx="2686973" cy="1864388"/>
            <a:chOff x="-1" y="-1"/>
            <a:chExt cx="5373944" cy="3728774"/>
          </a:xfrm>
        </p:grpSpPr>
        <p:grpSp>
          <p:nvGrpSpPr>
            <p:cNvPr id="846" name="Group"/>
            <p:cNvGrpSpPr/>
            <p:nvPr/>
          </p:nvGrpSpPr>
          <p:grpSpPr>
            <a:xfrm>
              <a:off x="-1" y="-1"/>
              <a:ext cx="5373944" cy="3728774"/>
              <a:chOff x="0" y="0"/>
              <a:chExt cx="5373942" cy="3728772"/>
            </a:xfrm>
          </p:grpSpPr>
          <p:sp>
            <p:nvSpPr>
              <p:cNvPr id="844" name="Shape"/>
              <p:cNvSpPr/>
              <p:nvPr/>
            </p:nvSpPr>
            <p:spPr>
              <a:xfrm>
                <a:off x="-1" y="-1"/>
                <a:ext cx="5373944" cy="37287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9" h="20684" extrusionOk="0">
                    <a:moveTo>
                      <a:pt x="1901" y="6800"/>
                    </a:moveTo>
                    <a:lnTo>
                      <a:pt x="1901" y="6800"/>
                    </a:lnTo>
                    <a:cubicBezTo>
                      <a:pt x="1658" y="4397"/>
                      <a:pt x="2907" y="2184"/>
                      <a:pt x="4691" y="1857"/>
                    </a:cubicBezTo>
                    <a:cubicBezTo>
                      <a:pt x="5414" y="1724"/>
                      <a:pt x="6149" y="1922"/>
                      <a:pt x="6778" y="2419"/>
                    </a:cubicBezTo>
                    <a:cubicBezTo>
                      <a:pt x="7445" y="725"/>
                      <a:pt x="9003" y="82"/>
                      <a:pt x="10259" y="981"/>
                    </a:cubicBezTo>
                    <a:cubicBezTo>
                      <a:pt x="10478" y="1139"/>
                      <a:pt x="10680" y="1338"/>
                      <a:pt x="10857" y="1573"/>
                    </a:cubicBezTo>
                    <a:lnTo>
                      <a:pt x="10857" y="1573"/>
                    </a:lnTo>
                    <a:cubicBezTo>
                      <a:pt x="11377" y="169"/>
                      <a:pt x="12642" y="-401"/>
                      <a:pt x="13683" y="299"/>
                    </a:cubicBezTo>
                    <a:cubicBezTo>
                      <a:pt x="13971" y="493"/>
                      <a:pt x="14223" y="774"/>
                      <a:pt x="14418" y="1119"/>
                    </a:cubicBezTo>
                    <a:cubicBezTo>
                      <a:pt x="15255" y="-209"/>
                      <a:pt x="16734" y="-373"/>
                      <a:pt x="17722" y="753"/>
                    </a:cubicBezTo>
                    <a:cubicBezTo>
                      <a:pt x="18137" y="1226"/>
                      <a:pt x="18417" y="1878"/>
                      <a:pt x="18513" y="2598"/>
                    </a:cubicBezTo>
                    <a:lnTo>
                      <a:pt x="18513" y="2598"/>
                    </a:lnTo>
                    <a:cubicBezTo>
                      <a:pt x="19885" y="3102"/>
                      <a:pt x="20694" y="5013"/>
                      <a:pt x="20321" y="6865"/>
                    </a:cubicBezTo>
                    <a:cubicBezTo>
                      <a:pt x="20289" y="7020"/>
                      <a:pt x="20250" y="7173"/>
                      <a:pt x="20203" y="7321"/>
                    </a:cubicBezTo>
                    <a:lnTo>
                      <a:pt x="20203" y="7321"/>
                    </a:lnTo>
                    <a:cubicBezTo>
                      <a:pt x="21303" y="9251"/>
                      <a:pt x="21034" y="12017"/>
                      <a:pt x="19601" y="13499"/>
                    </a:cubicBezTo>
                    <a:cubicBezTo>
                      <a:pt x="19156" y="13961"/>
                      <a:pt x="18629" y="14259"/>
                      <a:pt x="18072" y="14367"/>
                    </a:cubicBezTo>
                    <a:cubicBezTo>
                      <a:pt x="18072" y="16443"/>
                      <a:pt x="16822" y="18126"/>
                      <a:pt x="15280" y="18126"/>
                    </a:cubicBezTo>
                    <a:cubicBezTo>
                      <a:pt x="14757" y="18126"/>
                      <a:pt x="14245" y="17928"/>
                      <a:pt x="13801" y="17556"/>
                    </a:cubicBezTo>
                    <a:lnTo>
                      <a:pt x="13801" y="17556"/>
                    </a:lnTo>
                    <a:cubicBezTo>
                      <a:pt x="13280" y="19883"/>
                      <a:pt x="11460" y="21199"/>
                      <a:pt x="9738" y="20494"/>
                    </a:cubicBezTo>
                    <a:cubicBezTo>
                      <a:pt x="9016" y="20199"/>
                      <a:pt x="8392" y="19574"/>
                      <a:pt x="7973" y="18727"/>
                    </a:cubicBezTo>
                    <a:cubicBezTo>
                      <a:pt x="6209" y="20160"/>
                      <a:pt x="3920" y="19389"/>
                      <a:pt x="2859" y="17004"/>
                    </a:cubicBezTo>
                    <a:cubicBezTo>
                      <a:pt x="2846" y="16974"/>
                      <a:pt x="2833" y="16944"/>
                      <a:pt x="2820" y="16914"/>
                    </a:cubicBezTo>
                    <a:lnTo>
                      <a:pt x="2820" y="16914"/>
                    </a:lnTo>
                    <a:cubicBezTo>
                      <a:pt x="1666" y="17096"/>
                      <a:pt x="620" y="15986"/>
                      <a:pt x="485" y="14435"/>
                    </a:cubicBezTo>
                    <a:cubicBezTo>
                      <a:pt x="412" y="13608"/>
                      <a:pt x="615" y="12780"/>
                      <a:pt x="1038" y="12172"/>
                    </a:cubicBezTo>
                    <a:lnTo>
                      <a:pt x="1038" y="12172"/>
                    </a:lnTo>
                    <a:cubicBezTo>
                      <a:pt x="39" y="11379"/>
                      <a:pt x="-297" y="9639"/>
                      <a:pt x="288" y="8285"/>
                    </a:cubicBezTo>
                    <a:cubicBezTo>
                      <a:pt x="626" y="7504"/>
                      <a:pt x="1218" y="6988"/>
                      <a:pt x="1883" y="6895"/>
                    </a:cubicBezTo>
                    <a:close/>
                  </a:path>
                </a:pathLst>
              </a:custGeom>
              <a:solidFill>
                <a:srgbClr val="D0CECE">
                  <a:alpha val="64999"/>
                </a:srgbClr>
              </a:solidFill>
              <a:ln w="12700" cap="flat">
                <a:solidFill>
                  <a:srgbClr val="0070C0"/>
                </a:solidFill>
                <a:prstDash val="solid"/>
                <a:miter lim="8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 algn="l" defTabSz="4572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900"/>
              </a:p>
            </p:txBody>
          </p:sp>
          <p:sp>
            <p:nvSpPr>
              <p:cNvPr id="845" name="Shape"/>
              <p:cNvSpPr/>
              <p:nvPr/>
            </p:nvSpPr>
            <p:spPr>
              <a:xfrm>
                <a:off x="272877" y="189604"/>
                <a:ext cx="4924325" cy="3165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80" y="14010"/>
                    </a:moveTo>
                    <a:cubicBezTo>
                      <a:pt x="899" y="14066"/>
                      <a:pt x="417" y="13902"/>
                      <a:pt x="0" y="13542"/>
                    </a:cubicBezTo>
                    <a:moveTo>
                      <a:pt x="2598" y="19137"/>
                    </a:moveTo>
                    <a:lnTo>
                      <a:pt x="2598" y="19137"/>
                    </a:lnTo>
                    <a:cubicBezTo>
                      <a:pt x="2405" y="19250"/>
                      <a:pt x="2202" y="19325"/>
                      <a:pt x="1994" y="19361"/>
                    </a:cubicBezTo>
                    <a:moveTo>
                      <a:pt x="7802" y="21600"/>
                    </a:moveTo>
                    <a:lnTo>
                      <a:pt x="7802" y="21600"/>
                    </a:lnTo>
                    <a:cubicBezTo>
                      <a:pt x="7657" y="21279"/>
                      <a:pt x="7535" y="20936"/>
                      <a:pt x="7438" y="20577"/>
                    </a:cubicBezTo>
                    <a:moveTo>
                      <a:pt x="14532" y="19050"/>
                    </a:moveTo>
                    <a:cubicBezTo>
                      <a:pt x="14510" y="19430"/>
                      <a:pt x="14462" y="19806"/>
                      <a:pt x="14386" y="20172"/>
                    </a:cubicBezTo>
                    <a:moveTo>
                      <a:pt x="17421" y="12116"/>
                    </a:moveTo>
                    <a:cubicBezTo>
                      <a:pt x="18505" y="12890"/>
                      <a:pt x="19193" y="14504"/>
                      <a:pt x="19193" y="16273"/>
                    </a:cubicBezTo>
                    <a:moveTo>
                      <a:pt x="21600" y="7649"/>
                    </a:moveTo>
                    <a:cubicBezTo>
                      <a:pt x="21423" y="8256"/>
                      <a:pt x="21153" y="8794"/>
                      <a:pt x="20811" y="9222"/>
                    </a:cubicBezTo>
                    <a:moveTo>
                      <a:pt x="19707" y="1814"/>
                    </a:moveTo>
                    <a:cubicBezTo>
                      <a:pt x="19737" y="2059"/>
                      <a:pt x="19751" y="2307"/>
                      <a:pt x="19749" y="2556"/>
                    </a:cubicBezTo>
                    <a:moveTo>
                      <a:pt x="14668" y="947"/>
                    </a:moveTo>
                    <a:cubicBezTo>
                      <a:pt x="14771" y="605"/>
                      <a:pt x="14907" y="286"/>
                      <a:pt x="15073" y="0"/>
                    </a:cubicBezTo>
                    <a:moveTo>
                      <a:pt x="10888" y="1399"/>
                    </a:moveTo>
                    <a:lnTo>
                      <a:pt x="10888" y="1399"/>
                    </a:lnTo>
                    <a:cubicBezTo>
                      <a:pt x="10930" y="1115"/>
                      <a:pt x="10996" y="841"/>
                      <a:pt x="11084" y="582"/>
                    </a:cubicBezTo>
                    <a:moveTo>
                      <a:pt x="6452" y="1676"/>
                    </a:moveTo>
                    <a:cubicBezTo>
                      <a:pt x="6709" y="1897"/>
                      <a:pt x="6947" y="2163"/>
                      <a:pt x="7160" y="2469"/>
                    </a:cubicBezTo>
                    <a:moveTo>
                      <a:pt x="1072" y="7905"/>
                    </a:moveTo>
                    <a:lnTo>
                      <a:pt x="1072" y="7905"/>
                    </a:lnTo>
                    <a:cubicBezTo>
                      <a:pt x="1016" y="7632"/>
                      <a:pt x="974" y="7353"/>
                      <a:pt x="948" y="7071"/>
                    </a:cubicBezTo>
                  </a:path>
                </a:pathLst>
              </a:custGeom>
              <a:noFill/>
              <a:ln w="12700" cap="flat">
                <a:solidFill>
                  <a:srgbClr val="0070C0"/>
                </a:solidFill>
                <a:prstDash val="solid"/>
                <a:miter lim="800000"/>
              </a:ln>
              <a:effectLst/>
            </p:spPr>
            <p:txBody>
              <a:bodyPr wrap="square" lIns="22860" tIns="22860" rIns="22860" bIns="22860" numCol="1" anchor="ctr">
                <a:noAutofit/>
              </a:bodyPr>
              <a:lstStyle/>
              <a:p>
                <a:pPr algn="l" defTabSz="457200">
                  <a:defRPr sz="1800">
                    <a:solidFill>
                      <a:srgbClr val="FFFFFF"/>
                    </a:solidFill>
                    <a:latin typeface="Calibri"/>
                    <a:ea typeface="Calibri"/>
                    <a:cs typeface="Calibri"/>
                    <a:sym typeface="Calibri"/>
                  </a:defRPr>
                </a:pPr>
                <a:endParaRPr sz="900"/>
              </a:p>
            </p:txBody>
          </p:sp>
        </p:grpSp>
        <p:sp>
          <p:nvSpPr>
            <p:cNvPr id="847" name="Client sees none of this!"/>
            <p:cNvSpPr txBox="1"/>
            <p:nvPr/>
          </p:nvSpPr>
          <p:spPr>
            <a:xfrm>
              <a:off x="796299" y="1162356"/>
              <a:ext cx="3401689" cy="12003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2860" tIns="22860" rIns="22860" bIns="22860" numCol="1" anchor="ctr">
              <a:spAutoFit/>
            </a:bodyPr>
            <a:lstStyle>
              <a:lvl1pPr algn="l" defTabSz="914400"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</a:lstStyle>
            <a:p>
              <a:r>
                <a:rPr sz="1800"/>
                <a:t>Client sees none of this!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52140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035762-BBCF-DC22-CA23-F5164944F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“Not cacheable” means that it must be executed exactly once per user request.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5498284-E3AE-998A-1838-52801FBAE8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POST is typically not cacheable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55008C4-3291-BC3B-B655-89B57C15DE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7506" y="2636044"/>
            <a:ext cx="5868251" cy="317330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422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071A8-7CDB-AAE5-3A40-1480CA178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Interface:</a:t>
            </a:r>
            <a:br>
              <a:rPr lang="en-US" dirty="0"/>
            </a:br>
            <a:r>
              <a:rPr lang="en-US" dirty="0"/>
              <a:t>URIs are nouns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7E51E-20FD-8C04-F3E3-6E9BF56E7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 RESTful system, the server is visualized as a store of named resources (nouns), each of which has some data associated with it.</a:t>
            </a:r>
          </a:p>
          <a:p>
            <a:r>
              <a:rPr lang="en-US" dirty="0"/>
              <a:t>A URI is a name for such a resource.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46303-A088-A172-A04B-3D7E0AB9C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9390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5EF7C-8805-B24F-E20B-D712D74C7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28774-7F96-5177-BB94-EC378FCDA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Examples: </a:t>
            </a: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/cities/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losangeles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/transcripts/00345/graduate  </a:t>
            </a:r>
            <a:r>
              <a:rPr lang="en-US" dirty="0"/>
              <a:t>(student 00345 has several transcripts in the system; this is the graduate one)</a:t>
            </a:r>
          </a:p>
          <a:p>
            <a:r>
              <a:rPr lang="en-US" dirty="0"/>
              <a:t>Anti-examples:     </a:t>
            </a: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getCity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losangeles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getCitybyID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/50654</a:t>
            </a:r>
          </a:p>
          <a:p>
            <a:pPr lvl="1"/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Cities.php?id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=50654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343D83-2CA2-8504-51A4-1C8B7C8BE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" name="Rectangle 4">
            <a:extLst>
              <a:ext uri="{FF2B5EF4-FFF2-40B4-BE49-F238E27FC236}">
                <a16:creationId xmlns:a16="http://schemas.microsoft.com/office/drawing/2014/main" id="{DAD19ED1-C76B-0862-4B1E-76398F421063}"/>
              </a:ext>
            </a:extLst>
          </p:cNvPr>
          <p:cNvGrpSpPr/>
          <p:nvPr/>
        </p:nvGrpSpPr>
        <p:grpSpPr>
          <a:xfrm>
            <a:off x="8725546" y="2964362"/>
            <a:ext cx="2743200" cy="2328332"/>
            <a:chOff x="0" y="0"/>
            <a:chExt cx="5486399" cy="4656662"/>
          </a:xfrm>
        </p:grpSpPr>
        <p:sp>
          <p:nvSpPr>
            <p:cNvPr id="6" name="Rectangle">
              <a:extLst>
                <a:ext uri="{FF2B5EF4-FFF2-40B4-BE49-F238E27FC236}">
                  <a16:creationId xmlns:a16="http://schemas.microsoft.com/office/drawing/2014/main" id="{C10F14EF-CF7C-29FC-05B6-7EB0F964FA01}"/>
                </a:ext>
              </a:extLst>
            </p:cNvPr>
            <p:cNvSpPr/>
            <p:nvPr/>
          </p:nvSpPr>
          <p:spPr>
            <a:xfrm>
              <a:off x="0" y="0"/>
              <a:ext cx="5486399" cy="4656662"/>
            </a:xfrm>
            <a:prstGeom prst="rect">
              <a:avLst/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algn="l" defTabSz="914400">
                <a:defRPr sz="36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800"/>
            </a:p>
          </p:txBody>
        </p:sp>
        <p:sp>
          <p:nvSpPr>
            <p:cNvPr id="7" name="Useful heuristic:  if you were keeping this data in a bunch of files, what would the directory structure look like?…">
              <a:extLst>
                <a:ext uri="{FF2B5EF4-FFF2-40B4-BE49-F238E27FC236}">
                  <a16:creationId xmlns:a16="http://schemas.microsoft.com/office/drawing/2014/main" id="{245D2EAB-64A3-7B1B-FBF4-C205E40FD8A2}"/>
                </a:ext>
              </a:extLst>
            </p:cNvPr>
            <p:cNvSpPr/>
            <p:nvPr/>
          </p:nvSpPr>
          <p:spPr>
            <a:xfrm>
              <a:off x="104140" y="12700"/>
              <a:ext cx="5278119" cy="46166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/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r>
                <a:rPr sz="1800" dirty="0"/>
                <a:t>Useful heuristic:  if you were keeping this data in a bunch of files, what would the directory structure look like?</a:t>
              </a:r>
              <a:endParaRPr sz="1800" dirty="0">
                <a:solidFill>
                  <a:srgbClr val="FFFFFF"/>
                </a:solidFill>
              </a:endParaRPr>
            </a:p>
            <a:p>
              <a:pPr algn="l" defTabSz="9144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r>
                <a:rPr sz="1800" dirty="0"/>
                <a:t>But you don't have to actually keep the data in that way.  </a:t>
              </a:r>
            </a:p>
          </p:txBody>
        </p:sp>
      </p:grpSp>
      <p:grpSp>
        <p:nvGrpSpPr>
          <p:cNvPr id="8" name="Rectangle 5">
            <a:extLst>
              <a:ext uri="{FF2B5EF4-FFF2-40B4-BE49-F238E27FC236}">
                <a16:creationId xmlns:a16="http://schemas.microsoft.com/office/drawing/2014/main" id="{7676AFB3-A1D7-7042-78D0-91FAB24926F4}"/>
              </a:ext>
            </a:extLst>
          </p:cNvPr>
          <p:cNvGrpSpPr/>
          <p:nvPr/>
        </p:nvGrpSpPr>
        <p:grpSpPr>
          <a:xfrm>
            <a:off x="8725546" y="1805899"/>
            <a:ext cx="2743201" cy="974271"/>
            <a:chOff x="-1" y="0"/>
            <a:chExt cx="5486400" cy="1948540"/>
          </a:xfrm>
        </p:grpSpPr>
        <p:sp>
          <p:nvSpPr>
            <p:cNvPr id="9" name="Rectangle">
              <a:extLst>
                <a:ext uri="{FF2B5EF4-FFF2-40B4-BE49-F238E27FC236}">
                  <a16:creationId xmlns:a16="http://schemas.microsoft.com/office/drawing/2014/main" id="{2A6B36E0-26D9-509D-1C99-1101397FFC2A}"/>
                </a:ext>
              </a:extLst>
            </p:cNvPr>
            <p:cNvSpPr/>
            <p:nvPr/>
          </p:nvSpPr>
          <p:spPr>
            <a:xfrm>
              <a:off x="-1" y="0"/>
              <a:ext cx="5486400" cy="1948540"/>
            </a:xfrm>
            <a:prstGeom prst="rect">
              <a:avLst/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algn="l" defTabSz="914400">
                <a:defRPr sz="360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sz="1800"/>
            </a:p>
          </p:txBody>
        </p:sp>
        <p:sp>
          <p:nvSpPr>
            <p:cNvPr id="10" name="We prefer plural nouns for toplevel resources, as you see here.">
              <a:extLst>
                <a:ext uri="{FF2B5EF4-FFF2-40B4-BE49-F238E27FC236}">
                  <a16:creationId xmlns:a16="http://schemas.microsoft.com/office/drawing/2014/main" id="{8AB5B5CA-112B-4836-5A7F-3ECC0E36D18F}"/>
                </a:ext>
              </a:extLst>
            </p:cNvPr>
            <p:cNvSpPr txBox="1"/>
            <p:nvPr/>
          </p:nvSpPr>
          <p:spPr>
            <a:xfrm>
              <a:off x="104139" y="12700"/>
              <a:ext cx="5278120" cy="18466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>
              <a:lvl1pPr algn="l" defTabSz="18288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lvl1pPr>
            </a:lstStyle>
            <a:p>
              <a:r>
                <a:rPr sz="1800" dirty="0"/>
                <a:t>We prefer plural nouns for </a:t>
              </a:r>
              <a:r>
                <a:rPr sz="1800" dirty="0" err="1"/>
                <a:t>toplevel</a:t>
              </a:r>
              <a:r>
                <a:rPr sz="1800" dirty="0"/>
                <a:t> resources, as you see here.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0985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dvAuto="0"/>
      <p:bldP spid="8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F71F2-EC3F-71F4-FBDB-9BC81E699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Path parameters specify portions of the path to the resource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8D382-4FB2-E5AC-587F-CA36E68F1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9763539" cy="435133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600" dirty="0"/>
              <a:t>For example, your REST protocol might allow a path like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/transcripts/00345/graduate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In a REST protocol, this API might be described as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/transcripts/:</a:t>
            </a:r>
            <a:r>
              <a:rPr lang="en-US" sz="2600" dirty="0" err="1">
                <a:solidFill>
                  <a:schemeClr val="accent1"/>
                </a:solidFill>
                <a:latin typeface="Consolas" panose="020B0609020204030204" pitchFamily="49" charset="0"/>
              </a:rPr>
              <a:t>studentid</a:t>
            </a: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/graduate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:</a:t>
            </a:r>
            <a:r>
              <a:rPr lang="en-US" sz="2600" dirty="0" err="1">
                <a:solidFill>
                  <a:schemeClr val="accent1"/>
                </a:solidFill>
                <a:latin typeface="Consolas" panose="020B0609020204030204" pitchFamily="49" charset="0"/>
              </a:rPr>
              <a:t>studentid</a:t>
            </a:r>
            <a:r>
              <a:rPr lang="en-US" sz="2600" dirty="0">
                <a:solidFill>
                  <a:schemeClr val="accent1"/>
                </a:solidFill>
                <a:latin typeface="Consolas" panose="020B0609020204030204" pitchFamily="49" charset="0"/>
              </a:rPr>
              <a:t> </a:t>
            </a:r>
            <a:r>
              <a:rPr lang="en-US" sz="2600" dirty="0"/>
              <a:t>is a path parameter, which is replaced by the value</a:t>
            </a:r>
          </a:p>
          <a:p>
            <a:pPr marL="0" indent="0">
              <a:buNone/>
            </a:pPr>
            <a:r>
              <a:rPr lang="en-US" sz="2600" dirty="0"/>
              <a:t>of the parameter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	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AFDD56-26F4-862B-A84F-A1D70455E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7882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91430-084A-DE27-8264-0A2056643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parameters allow named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40766-9111-5284-7177-A5F8636EE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018987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Example: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/transcripts/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graduate?lastname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=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covey&amp;firstname</a:t>
            </a: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</a:rPr>
              <a:t>=</a:t>
            </a:r>
            <a:r>
              <a:rPr lang="en-US" dirty="0" err="1">
                <a:solidFill>
                  <a:schemeClr val="accent1"/>
                </a:solidFill>
                <a:latin typeface="Consolas" panose="020B0609020204030204" pitchFamily="49" charset="0"/>
              </a:rPr>
              <a:t>avery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These are typically used to specify more flexible queries, or to embed information about the sender’s state, </a:t>
            </a:r>
            <a:r>
              <a:rPr lang="en-US" dirty="0" err="1"/>
              <a:t>eg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  <a:latin typeface="Consolas" panose="020B0609020204030204" pitchFamily="49" charset="0"/>
                <a:hlinkClick r:id="rId2"/>
              </a:rPr>
              <a:t>https://calendar.google.com/calendar/u/0/r/month/2023/2/1?tab=mc&amp;pli=1</a:t>
            </a: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/>
              <a:t>This URI combines path parameters for the month and date, and query parameters for the format (</a:t>
            </a:r>
            <a:r>
              <a:rPr lang="en-US" dirty="0">
                <a:latin typeface="Consolas" panose="020B0609020204030204" pitchFamily="49" charset="0"/>
              </a:rPr>
              <a:t>tab</a:t>
            </a:r>
            <a:r>
              <a:rPr lang="en-US" dirty="0"/>
              <a:t> and </a:t>
            </a:r>
            <a:r>
              <a:rPr lang="en-US" dirty="0" err="1">
                <a:latin typeface="Consolas" panose="020B0609020204030204" pitchFamily="49" charset="0"/>
              </a:rPr>
              <a:t>pli</a:t>
            </a:r>
            <a:r>
              <a:rPr lang="en-US" dirty="0"/>
              <a:t>).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DCD318-701A-D8F5-8430-F78D67990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0697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12036</TotalTime>
  <Words>2782</Words>
  <Application>Microsoft Office PowerPoint</Application>
  <PresentationFormat>Widescreen</PresentationFormat>
  <Paragraphs>306</Paragraphs>
  <Slides>23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Arial</vt:lpstr>
      <vt:lpstr>Calibri</vt:lpstr>
      <vt:lpstr>Consolas</vt:lpstr>
      <vt:lpstr>Courier</vt:lpstr>
      <vt:lpstr>Helvetica Neue</vt:lpstr>
      <vt:lpstr>Ink Free</vt:lpstr>
      <vt:lpstr>Verdana</vt:lpstr>
      <vt:lpstr>Wingdings</vt:lpstr>
      <vt:lpstr>Office Theme</vt:lpstr>
      <vt:lpstr>CS 4530: Fundamentals of Software Engineering  Module 10.3 Building REST APIs</vt:lpstr>
      <vt:lpstr>Learning Goals for this Lesson</vt:lpstr>
      <vt:lpstr>REST: Representational State Transfer</vt:lpstr>
      <vt:lpstr>REST Principles </vt:lpstr>
      <vt:lpstr>“Not cacheable” means that it must be executed exactly once per user request.</vt:lpstr>
      <vt:lpstr>Uniform Interface: URIs are nouns</vt:lpstr>
      <vt:lpstr>Examples </vt:lpstr>
      <vt:lpstr>Path parameters specify portions of the path to the resource</vt:lpstr>
      <vt:lpstr>Query parameters allow named parameters</vt:lpstr>
      <vt:lpstr>You can also put parameters in the body.</vt:lpstr>
      <vt:lpstr>Uniform Interface: Verbs are represented as http methods</vt:lpstr>
      <vt:lpstr>Example interface #1: a todo-list manager</vt:lpstr>
      <vt:lpstr>Example interface #2: the transcript database</vt:lpstr>
      <vt:lpstr>It would be better to have a machine-readable specification</vt:lpstr>
      <vt:lpstr>OpenAPI is a machine-readable specification language for REST</vt:lpstr>
      <vt:lpstr>TSOA uses TS annotations to generate all the needed pieces</vt:lpstr>
      <vt:lpstr>Sample annotated typescript (1)</vt:lpstr>
      <vt:lpstr>Sample annotated typescript (2)</vt:lpstr>
      <vt:lpstr>Sample generated HTML (“Swagger”)</vt:lpstr>
      <vt:lpstr>Not everything can be generated </vt:lpstr>
      <vt:lpstr>Converting JavaScript Errors to HTTP Errors</vt:lpstr>
      <vt:lpstr>Swagger in the wild</vt:lpstr>
      <vt:lpstr>Activity: Build the Transcript REST 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4530: Fundamentals of Software Engineering  Module 5: Concurrency Patterns in Typescript</dc:title>
  <cp:lastModifiedBy>Mitchell Wand</cp:lastModifiedBy>
  <cp:revision>73</cp:revision>
  <dcterms:modified xsi:type="dcterms:W3CDTF">2023-09-22T03:05:58Z</dcterms:modified>
</cp:coreProperties>
</file>